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6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6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6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6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16"/>
  </p:notesMasterIdLst>
  <p:sldIdLst>
    <p:sldId id="256" r:id="rId5"/>
    <p:sldId id="258" r:id="rId6"/>
    <p:sldId id="489" r:id="rId7"/>
    <p:sldId id="434" r:id="rId8"/>
    <p:sldId id="431" r:id="rId9"/>
    <p:sldId id="595" r:id="rId10"/>
    <p:sldId id="432" r:id="rId11"/>
    <p:sldId id="577" r:id="rId12"/>
    <p:sldId id="557" r:id="rId13"/>
    <p:sldId id="436" r:id="rId14"/>
    <p:sldId id="492" r:id="rId15"/>
    <p:sldId id="491" r:id="rId16"/>
    <p:sldId id="579" r:id="rId17"/>
    <p:sldId id="580" r:id="rId18"/>
    <p:sldId id="596" r:id="rId19"/>
    <p:sldId id="597" r:id="rId20"/>
    <p:sldId id="558" r:id="rId21"/>
    <p:sldId id="493" r:id="rId22"/>
    <p:sldId id="438" r:id="rId23"/>
    <p:sldId id="495" r:id="rId24"/>
    <p:sldId id="505" r:id="rId25"/>
    <p:sldId id="497" r:id="rId26"/>
    <p:sldId id="498" r:id="rId27"/>
    <p:sldId id="499" r:id="rId28"/>
    <p:sldId id="504" r:id="rId29"/>
    <p:sldId id="500" r:id="rId30"/>
    <p:sldId id="590" r:id="rId31"/>
    <p:sldId id="591" r:id="rId32"/>
    <p:sldId id="506" r:id="rId33"/>
    <p:sldId id="508" r:id="rId34"/>
    <p:sldId id="503" r:id="rId35"/>
    <p:sldId id="509" r:id="rId36"/>
    <p:sldId id="511" r:id="rId37"/>
    <p:sldId id="584" r:id="rId38"/>
    <p:sldId id="559" r:id="rId39"/>
    <p:sldId id="510" r:id="rId40"/>
    <p:sldId id="512" r:id="rId41"/>
    <p:sldId id="542" r:id="rId42"/>
    <p:sldId id="543" r:id="rId43"/>
    <p:sldId id="513" r:id="rId44"/>
    <p:sldId id="514" r:id="rId45"/>
    <p:sldId id="519" r:id="rId46"/>
    <p:sldId id="520" r:id="rId47"/>
    <p:sldId id="516" r:id="rId48"/>
    <p:sldId id="518" r:id="rId49"/>
    <p:sldId id="592" r:id="rId50"/>
    <p:sldId id="517" r:id="rId51"/>
    <p:sldId id="573" r:id="rId52"/>
    <p:sldId id="524" r:id="rId53"/>
    <p:sldId id="522" r:id="rId54"/>
    <p:sldId id="560" r:id="rId55"/>
    <p:sldId id="521" r:id="rId56"/>
    <p:sldId id="494" r:id="rId57"/>
    <p:sldId id="574" r:id="rId58"/>
    <p:sldId id="575" r:id="rId59"/>
    <p:sldId id="525" r:id="rId60"/>
    <p:sldId id="556" r:id="rId61"/>
    <p:sldId id="598" r:id="rId62"/>
    <p:sldId id="526" r:id="rId63"/>
    <p:sldId id="528" r:id="rId64"/>
    <p:sldId id="527" r:id="rId65"/>
    <p:sldId id="589" r:id="rId66"/>
    <p:sldId id="585" r:id="rId67"/>
    <p:sldId id="586" r:id="rId68"/>
    <p:sldId id="561" r:id="rId69"/>
    <p:sldId id="529" r:id="rId70"/>
    <p:sldId id="533" r:id="rId71"/>
    <p:sldId id="537" r:id="rId72"/>
    <p:sldId id="532" r:id="rId73"/>
    <p:sldId id="534" r:id="rId74"/>
    <p:sldId id="530" r:id="rId75"/>
    <p:sldId id="531" r:id="rId76"/>
    <p:sldId id="576" r:id="rId77"/>
    <p:sldId id="599" r:id="rId78"/>
    <p:sldId id="478" r:id="rId79"/>
    <p:sldId id="479" r:id="rId80"/>
    <p:sldId id="562" r:id="rId81"/>
    <p:sldId id="540" r:id="rId82"/>
    <p:sldId id="535" r:id="rId83"/>
    <p:sldId id="536" r:id="rId84"/>
    <p:sldId id="581" r:id="rId85"/>
    <p:sldId id="587" r:id="rId86"/>
    <p:sldId id="435" r:id="rId87"/>
    <p:sldId id="544" r:id="rId88"/>
    <p:sldId id="545" r:id="rId89"/>
    <p:sldId id="546" r:id="rId90"/>
    <p:sldId id="547" r:id="rId91"/>
    <p:sldId id="563" r:id="rId92"/>
    <p:sldId id="550" r:id="rId93"/>
    <p:sldId id="549" r:id="rId94"/>
    <p:sldId id="554" r:id="rId95"/>
    <p:sldId id="555" r:id="rId96"/>
    <p:sldId id="551" r:id="rId97"/>
    <p:sldId id="553" r:id="rId98"/>
    <p:sldId id="552" r:id="rId99"/>
    <p:sldId id="548" r:id="rId100"/>
    <p:sldId id="564" r:id="rId101"/>
    <p:sldId id="429" r:id="rId102"/>
    <p:sldId id="565" r:id="rId103"/>
    <p:sldId id="566" r:id="rId104"/>
    <p:sldId id="567" r:id="rId105"/>
    <p:sldId id="568" r:id="rId106"/>
    <p:sldId id="569" r:id="rId107"/>
    <p:sldId id="570" r:id="rId108"/>
    <p:sldId id="571" r:id="rId109"/>
    <p:sldId id="572" r:id="rId110"/>
    <p:sldId id="588" r:id="rId111"/>
    <p:sldId id="490" r:id="rId112"/>
    <p:sldId id="593" r:id="rId113"/>
    <p:sldId id="594" r:id="rId114"/>
    <p:sldId id="356" r:id="rId1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 Johnston" initials="KJ" lastIdx="3" clrIdx="0"/>
  <p:cmAuthor id="1" name="Seth Eliot" initials="SE"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14" autoAdjust="0"/>
  </p:normalViewPr>
  <p:slideViewPr>
    <p:cSldViewPr>
      <p:cViewPr>
        <p:scale>
          <a:sx n="80" d="100"/>
          <a:sy n="80" d="100"/>
        </p:scale>
        <p:origin x="-1668" y="-96"/>
      </p:cViewPr>
      <p:guideLst>
        <p:guide orient="horz" pos="2160"/>
        <p:guide pos="2880"/>
      </p:guideLst>
    </p:cSldViewPr>
  </p:slideViewPr>
  <p:notesTextViewPr>
    <p:cViewPr>
      <p:scale>
        <a:sx n="1" d="1"/>
        <a:sy n="1" d="1"/>
      </p:scale>
      <p:origin x="0" y="0"/>
    </p:cViewPr>
  </p:notesTextViewPr>
  <p:sorterViewPr>
    <p:cViewPr>
      <p:scale>
        <a:sx n="120" d="100"/>
        <a:sy n="120" d="100"/>
      </p:scale>
      <p:origin x="0" y="28416"/>
    </p:cViewPr>
  </p:sorter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commentAuthors" Target="commentAuthor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enebarr\Documents\Takedown%20Analysis%20-%20Fanca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Average Page Distances - Fancast.com</a:t>
            </a:r>
          </a:p>
        </c:rich>
      </c:tx>
      <c:layout/>
      <c:overlay val="0"/>
    </c:title>
    <c:autoTitleDeleted val="0"/>
    <c:plotArea>
      <c:layout/>
      <c:scatterChart>
        <c:scatterStyle val="lineMarker"/>
        <c:varyColors val="0"/>
        <c:ser>
          <c:idx val="0"/>
          <c:order val="0"/>
          <c:tx>
            <c:strRef>
              <c:f>Distances!$FEA$1</c:f>
              <c:strCache>
                <c:ptCount val="1"/>
                <c:pt idx="0">
                  <c:v>Average</c:v>
                </c:pt>
              </c:strCache>
            </c:strRef>
          </c:tx>
          <c:spPr>
            <a:ln w="28575">
              <a:noFill/>
            </a:ln>
          </c:spPr>
          <c:xVal>
            <c:numRef>
              <c:f>Distances!$A$2:$A$4186</c:f>
              <c:numCache>
                <c:formatCode>General</c:formatCode>
                <c:ptCount val="4185"/>
                <c:pt idx="0">
                  <c:v>930839</c:v>
                </c:pt>
                <c:pt idx="1">
                  <c:v>930960</c:v>
                </c:pt>
                <c:pt idx="2">
                  <c:v>930961</c:v>
                </c:pt>
                <c:pt idx="3">
                  <c:v>930962</c:v>
                </c:pt>
                <c:pt idx="4">
                  <c:v>930964</c:v>
                </c:pt>
                <c:pt idx="5">
                  <c:v>930965</c:v>
                </c:pt>
                <c:pt idx="6">
                  <c:v>930975</c:v>
                </c:pt>
                <c:pt idx="7">
                  <c:v>930977</c:v>
                </c:pt>
                <c:pt idx="8">
                  <c:v>931041</c:v>
                </c:pt>
                <c:pt idx="9">
                  <c:v>931045</c:v>
                </c:pt>
                <c:pt idx="10">
                  <c:v>931051</c:v>
                </c:pt>
                <c:pt idx="11">
                  <c:v>931054</c:v>
                </c:pt>
                <c:pt idx="12">
                  <c:v>931055</c:v>
                </c:pt>
                <c:pt idx="13">
                  <c:v>931056</c:v>
                </c:pt>
                <c:pt idx="14">
                  <c:v>931057</c:v>
                </c:pt>
                <c:pt idx="15">
                  <c:v>931119</c:v>
                </c:pt>
                <c:pt idx="16">
                  <c:v>931148</c:v>
                </c:pt>
                <c:pt idx="17">
                  <c:v>931209</c:v>
                </c:pt>
                <c:pt idx="18">
                  <c:v>931640</c:v>
                </c:pt>
                <c:pt idx="19">
                  <c:v>931779</c:v>
                </c:pt>
                <c:pt idx="20">
                  <c:v>931780</c:v>
                </c:pt>
                <c:pt idx="21">
                  <c:v>931806</c:v>
                </c:pt>
                <c:pt idx="22">
                  <c:v>931809</c:v>
                </c:pt>
                <c:pt idx="23">
                  <c:v>931859</c:v>
                </c:pt>
                <c:pt idx="24">
                  <c:v>931860</c:v>
                </c:pt>
                <c:pt idx="25">
                  <c:v>931863</c:v>
                </c:pt>
                <c:pt idx="26">
                  <c:v>931868</c:v>
                </c:pt>
                <c:pt idx="27">
                  <c:v>931870</c:v>
                </c:pt>
                <c:pt idx="28">
                  <c:v>931937</c:v>
                </c:pt>
                <c:pt idx="29">
                  <c:v>931945</c:v>
                </c:pt>
                <c:pt idx="30">
                  <c:v>932139</c:v>
                </c:pt>
                <c:pt idx="31">
                  <c:v>932543</c:v>
                </c:pt>
                <c:pt idx="32">
                  <c:v>932556</c:v>
                </c:pt>
                <c:pt idx="33">
                  <c:v>932591</c:v>
                </c:pt>
                <c:pt idx="34">
                  <c:v>932592</c:v>
                </c:pt>
                <c:pt idx="35">
                  <c:v>932593</c:v>
                </c:pt>
                <c:pt idx="36">
                  <c:v>932692</c:v>
                </c:pt>
                <c:pt idx="37">
                  <c:v>932721</c:v>
                </c:pt>
                <c:pt idx="38">
                  <c:v>932725</c:v>
                </c:pt>
                <c:pt idx="39">
                  <c:v>932879</c:v>
                </c:pt>
                <c:pt idx="40">
                  <c:v>932931</c:v>
                </c:pt>
                <c:pt idx="41">
                  <c:v>932946</c:v>
                </c:pt>
                <c:pt idx="42">
                  <c:v>933175</c:v>
                </c:pt>
                <c:pt idx="43">
                  <c:v>933179</c:v>
                </c:pt>
                <c:pt idx="44">
                  <c:v>933207</c:v>
                </c:pt>
                <c:pt idx="45">
                  <c:v>933411</c:v>
                </c:pt>
                <c:pt idx="46">
                  <c:v>933474</c:v>
                </c:pt>
                <c:pt idx="47">
                  <c:v>933484</c:v>
                </c:pt>
                <c:pt idx="48">
                  <c:v>933531</c:v>
                </c:pt>
                <c:pt idx="49">
                  <c:v>933532</c:v>
                </c:pt>
                <c:pt idx="50">
                  <c:v>933533</c:v>
                </c:pt>
                <c:pt idx="51">
                  <c:v>933535</c:v>
                </c:pt>
                <c:pt idx="52">
                  <c:v>933544</c:v>
                </c:pt>
                <c:pt idx="53">
                  <c:v>933651</c:v>
                </c:pt>
                <c:pt idx="54">
                  <c:v>933656</c:v>
                </c:pt>
                <c:pt idx="55">
                  <c:v>933665</c:v>
                </c:pt>
                <c:pt idx="56">
                  <c:v>933666</c:v>
                </c:pt>
                <c:pt idx="57">
                  <c:v>933668</c:v>
                </c:pt>
                <c:pt idx="58">
                  <c:v>933673</c:v>
                </c:pt>
                <c:pt idx="59">
                  <c:v>933675</c:v>
                </c:pt>
                <c:pt idx="60">
                  <c:v>933683</c:v>
                </c:pt>
                <c:pt idx="61">
                  <c:v>933755</c:v>
                </c:pt>
                <c:pt idx="62">
                  <c:v>934011</c:v>
                </c:pt>
                <c:pt idx="63">
                  <c:v>934012</c:v>
                </c:pt>
                <c:pt idx="64">
                  <c:v>934013</c:v>
                </c:pt>
                <c:pt idx="65">
                  <c:v>934014</c:v>
                </c:pt>
                <c:pt idx="66">
                  <c:v>934015</c:v>
                </c:pt>
                <c:pt idx="67">
                  <c:v>934016</c:v>
                </c:pt>
                <c:pt idx="68">
                  <c:v>934017</c:v>
                </c:pt>
                <c:pt idx="69">
                  <c:v>934018</c:v>
                </c:pt>
                <c:pt idx="70">
                  <c:v>934019</c:v>
                </c:pt>
                <c:pt idx="71">
                  <c:v>934020</c:v>
                </c:pt>
                <c:pt idx="72">
                  <c:v>934021</c:v>
                </c:pt>
                <c:pt idx="73">
                  <c:v>934022</c:v>
                </c:pt>
                <c:pt idx="74">
                  <c:v>934023</c:v>
                </c:pt>
                <c:pt idx="75">
                  <c:v>934024</c:v>
                </c:pt>
                <c:pt idx="76">
                  <c:v>934025</c:v>
                </c:pt>
                <c:pt idx="77">
                  <c:v>934026</c:v>
                </c:pt>
                <c:pt idx="78">
                  <c:v>934027</c:v>
                </c:pt>
                <c:pt idx="79">
                  <c:v>934028</c:v>
                </c:pt>
                <c:pt idx="80">
                  <c:v>934029</c:v>
                </c:pt>
                <c:pt idx="81">
                  <c:v>934030</c:v>
                </c:pt>
                <c:pt idx="82">
                  <c:v>934136</c:v>
                </c:pt>
                <c:pt idx="83">
                  <c:v>934172</c:v>
                </c:pt>
                <c:pt idx="84">
                  <c:v>934673</c:v>
                </c:pt>
                <c:pt idx="85">
                  <c:v>934780</c:v>
                </c:pt>
                <c:pt idx="86">
                  <c:v>934820</c:v>
                </c:pt>
                <c:pt idx="87">
                  <c:v>934882</c:v>
                </c:pt>
                <c:pt idx="88">
                  <c:v>934883</c:v>
                </c:pt>
                <c:pt idx="89">
                  <c:v>934884</c:v>
                </c:pt>
                <c:pt idx="90">
                  <c:v>934893</c:v>
                </c:pt>
                <c:pt idx="91">
                  <c:v>934918</c:v>
                </c:pt>
                <c:pt idx="92">
                  <c:v>935505</c:v>
                </c:pt>
                <c:pt idx="93">
                  <c:v>935532</c:v>
                </c:pt>
                <c:pt idx="94">
                  <c:v>935541</c:v>
                </c:pt>
                <c:pt idx="95">
                  <c:v>935545</c:v>
                </c:pt>
                <c:pt idx="96">
                  <c:v>935571</c:v>
                </c:pt>
                <c:pt idx="97">
                  <c:v>935572</c:v>
                </c:pt>
                <c:pt idx="98">
                  <c:v>935573</c:v>
                </c:pt>
                <c:pt idx="99">
                  <c:v>935574</c:v>
                </c:pt>
                <c:pt idx="100">
                  <c:v>935575</c:v>
                </c:pt>
                <c:pt idx="101">
                  <c:v>935576</c:v>
                </c:pt>
                <c:pt idx="102">
                  <c:v>935577</c:v>
                </c:pt>
                <c:pt idx="103">
                  <c:v>935578</c:v>
                </c:pt>
                <c:pt idx="104">
                  <c:v>935579</c:v>
                </c:pt>
                <c:pt idx="105">
                  <c:v>935580</c:v>
                </c:pt>
                <c:pt idx="106">
                  <c:v>935582</c:v>
                </c:pt>
                <c:pt idx="107">
                  <c:v>935584</c:v>
                </c:pt>
                <c:pt idx="108">
                  <c:v>935585</c:v>
                </c:pt>
                <c:pt idx="109">
                  <c:v>935586</c:v>
                </c:pt>
                <c:pt idx="110">
                  <c:v>935588</c:v>
                </c:pt>
                <c:pt idx="111">
                  <c:v>935590</c:v>
                </c:pt>
                <c:pt idx="112">
                  <c:v>935603</c:v>
                </c:pt>
                <c:pt idx="113">
                  <c:v>935604</c:v>
                </c:pt>
                <c:pt idx="114">
                  <c:v>935605</c:v>
                </c:pt>
                <c:pt idx="115">
                  <c:v>935606</c:v>
                </c:pt>
                <c:pt idx="116">
                  <c:v>935607</c:v>
                </c:pt>
                <c:pt idx="117">
                  <c:v>935608</c:v>
                </c:pt>
                <c:pt idx="118">
                  <c:v>935611</c:v>
                </c:pt>
                <c:pt idx="119">
                  <c:v>935612</c:v>
                </c:pt>
                <c:pt idx="120">
                  <c:v>935613</c:v>
                </c:pt>
                <c:pt idx="121">
                  <c:v>935614</c:v>
                </c:pt>
                <c:pt idx="122">
                  <c:v>935615</c:v>
                </c:pt>
                <c:pt idx="123">
                  <c:v>935620</c:v>
                </c:pt>
                <c:pt idx="124">
                  <c:v>935737</c:v>
                </c:pt>
                <c:pt idx="125">
                  <c:v>936029</c:v>
                </c:pt>
                <c:pt idx="126">
                  <c:v>936032</c:v>
                </c:pt>
                <c:pt idx="127">
                  <c:v>936033</c:v>
                </c:pt>
                <c:pt idx="128">
                  <c:v>936034</c:v>
                </c:pt>
                <c:pt idx="129">
                  <c:v>936038</c:v>
                </c:pt>
                <c:pt idx="130">
                  <c:v>936269</c:v>
                </c:pt>
                <c:pt idx="131">
                  <c:v>936271</c:v>
                </c:pt>
                <c:pt idx="132">
                  <c:v>936274</c:v>
                </c:pt>
                <c:pt idx="133">
                  <c:v>936279</c:v>
                </c:pt>
                <c:pt idx="134">
                  <c:v>936305</c:v>
                </c:pt>
                <c:pt idx="135">
                  <c:v>936349</c:v>
                </c:pt>
                <c:pt idx="136">
                  <c:v>936358</c:v>
                </c:pt>
                <c:pt idx="137">
                  <c:v>936449</c:v>
                </c:pt>
                <c:pt idx="138">
                  <c:v>936481</c:v>
                </c:pt>
                <c:pt idx="139">
                  <c:v>936482</c:v>
                </c:pt>
                <c:pt idx="140">
                  <c:v>936580</c:v>
                </c:pt>
                <c:pt idx="141">
                  <c:v>936681</c:v>
                </c:pt>
                <c:pt idx="142">
                  <c:v>936709</c:v>
                </c:pt>
                <c:pt idx="143">
                  <c:v>936711</c:v>
                </c:pt>
                <c:pt idx="144">
                  <c:v>936713</c:v>
                </c:pt>
                <c:pt idx="145">
                  <c:v>936714</c:v>
                </c:pt>
                <c:pt idx="146">
                  <c:v>936717</c:v>
                </c:pt>
                <c:pt idx="147">
                  <c:v>936721</c:v>
                </c:pt>
                <c:pt idx="148">
                  <c:v>936724</c:v>
                </c:pt>
                <c:pt idx="149">
                  <c:v>936749</c:v>
                </c:pt>
                <c:pt idx="150">
                  <c:v>936757</c:v>
                </c:pt>
                <c:pt idx="151">
                  <c:v>936918</c:v>
                </c:pt>
                <c:pt idx="152">
                  <c:v>936922</c:v>
                </c:pt>
                <c:pt idx="153">
                  <c:v>936923</c:v>
                </c:pt>
                <c:pt idx="154">
                  <c:v>936924</c:v>
                </c:pt>
                <c:pt idx="155">
                  <c:v>936925</c:v>
                </c:pt>
                <c:pt idx="156">
                  <c:v>936926</c:v>
                </c:pt>
                <c:pt idx="157">
                  <c:v>936931</c:v>
                </c:pt>
                <c:pt idx="158">
                  <c:v>936932</c:v>
                </c:pt>
                <c:pt idx="159">
                  <c:v>936953</c:v>
                </c:pt>
                <c:pt idx="160">
                  <c:v>936955</c:v>
                </c:pt>
                <c:pt idx="161">
                  <c:v>937053</c:v>
                </c:pt>
                <c:pt idx="162">
                  <c:v>937054</c:v>
                </c:pt>
                <c:pt idx="163">
                  <c:v>937055</c:v>
                </c:pt>
                <c:pt idx="164">
                  <c:v>937056</c:v>
                </c:pt>
                <c:pt idx="165">
                  <c:v>937057</c:v>
                </c:pt>
                <c:pt idx="166">
                  <c:v>937058</c:v>
                </c:pt>
                <c:pt idx="167">
                  <c:v>937059</c:v>
                </c:pt>
                <c:pt idx="168">
                  <c:v>937060</c:v>
                </c:pt>
                <c:pt idx="169">
                  <c:v>937061</c:v>
                </c:pt>
                <c:pt idx="170">
                  <c:v>937062</c:v>
                </c:pt>
                <c:pt idx="171">
                  <c:v>937063</c:v>
                </c:pt>
                <c:pt idx="172">
                  <c:v>937064</c:v>
                </c:pt>
                <c:pt idx="173">
                  <c:v>937066</c:v>
                </c:pt>
                <c:pt idx="174">
                  <c:v>937067</c:v>
                </c:pt>
                <c:pt idx="175">
                  <c:v>937069</c:v>
                </c:pt>
                <c:pt idx="176">
                  <c:v>937070</c:v>
                </c:pt>
                <c:pt idx="177">
                  <c:v>937071</c:v>
                </c:pt>
                <c:pt idx="178">
                  <c:v>937072</c:v>
                </c:pt>
                <c:pt idx="179">
                  <c:v>937211</c:v>
                </c:pt>
                <c:pt idx="180">
                  <c:v>937213</c:v>
                </c:pt>
                <c:pt idx="181">
                  <c:v>937350</c:v>
                </c:pt>
                <c:pt idx="182">
                  <c:v>937559</c:v>
                </c:pt>
                <c:pt idx="183">
                  <c:v>937565</c:v>
                </c:pt>
                <c:pt idx="184">
                  <c:v>937683</c:v>
                </c:pt>
                <c:pt idx="185">
                  <c:v>937684</c:v>
                </c:pt>
                <c:pt idx="186">
                  <c:v>937686</c:v>
                </c:pt>
                <c:pt idx="187">
                  <c:v>937688</c:v>
                </c:pt>
                <c:pt idx="188">
                  <c:v>937691</c:v>
                </c:pt>
                <c:pt idx="189">
                  <c:v>937699</c:v>
                </c:pt>
                <c:pt idx="190">
                  <c:v>937704</c:v>
                </c:pt>
                <c:pt idx="191">
                  <c:v>937706</c:v>
                </c:pt>
                <c:pt idx="192">
                  <c:v>937707</c:v>
                </c:pt>
                <c:pt idx="193">
                  <c:v>937708</c:v>
                </c:pt>
                <c:pt idx="194">
                  <c:v>937719</c:v>
                </c:pt>
                <c:pt idx="195">
                  <c:v>937721</c:v>
                </c:pt>
                <c:pt idx="196">
                  <c:v>937724</c:v>
                </c:pt>
                <c:pt idx="197">
                  <c:v>937728</c:v>
                </c:pt>
                <c:pt idx="198">
                  <c:v>938059</c:v>
                </c:pt>
                <c:pt idx="199">
                  <c:v>938068</c:v>
                </c:pt>
                <c:pt idx="200">
                  <c:v>938161</c:v>
                </c:pt>
                <c:pt idx="201">
                  <c:v>938359</c:v>
                </c:pt>
                <c:pt idx="202">
                  <c:v>938369</c:v>
                </c:pt>
                <c:pt idx="203">
                  <c:v>938420</c:v>
                </c:pt>
                <c:pt idx="204">
                  <c:v>938434</c:v>
                </c:pt>
                <c:pt idx="205">
                  <c:v>938489</c:v>
                </c:pt>
                <c:pt idx="206">
                  <c:v>938518</c:v>
                </c:pt>
                <c:pt idx="207">
                  <c:v>938520</c:v>
                </c:pt>
                <c:pt idx="208">
                  <c:v>938522</c:v>
                </c:pt>
                <c:pt idx="209">
                  <c:v>938524</c:v>
                </c:pt>
                <c:pt idx="210">
                  <c:v>938526</c:v>
                </c:pt>
                <c:pt idx="211">
                  <c:v>938529</c:v>
                </c:pt>
                <c:pt idx="212">
                  <c:v>938530</c:v>
                </c:pt>
                <c:pt idx="213">
                  <c:v>938531</c:v>
                </c:pt>
                <c:pt idx="214">
                  <c:v>938532</c:v>
                </c:pt>
                <c:pt idx="215">
                  <c:v>938541</c:v>
                </c:pt>
                <c:pt idx="216">
                  <c:v>938554</c:v>
                </c:pt>
                <c:pt idx="217">
                  <c:v>938621</c:v>
                </c:pt>
                <c:pt idx="218">
                  <c:v>938625</c:v>
                </c:pt>
                <c:pt idx="219">
                  <c:v>938765</c:v>
                </c:pt>
                <c:pt idx="220">
                  <c:v>938777</c:v>
                </c:pt>
                <c:pt idx="221">
                  <c:v>938784</c:v>
                </c:pt>
                <c:pt idx="222">
                  <c:v>938855</c:v>
                </c:pt>
                <c:pt idx="223">
                  <c:v>938937</c:v>
                </c:pt>
                <c:pt idx="224">
                  <c:v>938944</c:v>
                </c:pt>
                <c:pt idx="225">
                  <c:v>938959</c:v>
                </c:pt>
                <c:pt idx="226">
                  <c:v>938964</c:v>
                </c:pt>
                <c:pt idx="227">
                  <c:v>939055</c:v>
                </c:pt>
                <c:pt idx="228">
                  <c:v>939066</c:v>
                </c:pt>
                <c:pt idx="229">
                  <c:v>939137</c:v>
                </c:pt>
                <c:pt idx="230">
                  <c:v>939138</c:v>
                </c:pt>
                <c:pt idx="231">
                  <c:v>939205</c:v>
                </c:pt>
                <c:pt idx="232">
                  <c:v>939387</c:v>
                </c:pt>
                <c:pt idx="233">
                  <c:v>939388</c:v>
                </c:pt>
                <c:pt idx="234">
                  <c:v>939392</c:v>
                </c:pt>
                <c:pt idx="235">
                  <c:v>939398</c:v>
                </c:pt>
                <c:pt idx="236">
                  <c:v>939399</c:v>
                </c:pt>
                <c:pt idx="237">
                  <c:v>939402</c:v>
                </c:pt>
                <c:pt idx="238">
                  <c:v>939445</c:v>
                </c:pt>
                <c:pt idx="239">
                  <c:v>939449</c:v>
                </c:pt>
                <c:pt idx="240">
                  <c:v>939463</c:v>
                </c:pt>
                <c:pt idx="241">
                  <c:v>939507</c:v>
                </c:pt>
                <c:pt idx="242">
                  <c:v>939785</c:v>
                </c:pt>
                <c:pt idx="243">
                  <c:v>939786</c:v>
                </c:pt>
                <c:pt idx="244">
                  <c:v>939787</c:v>
                </c:pt>
                <c:pt idx="245">
                  <c:v>939788</c:v>
                </c:pt>
                <c:pt idx="246">
                  <c:v>939789</c:v>
                </c:pt>
                <c:pt idx="247">
                  <c:v>939790</c:v>
                </c:pt>
                <c:pt idx="248">
                  <c:v>939791</c:v>
                </c:pt>
                <c:pt idx="249">
                  <c:v>939792</c:v>
                </c:pt>
                <c:pt idx="250">
                  <c:v>939793</c:v>
                </c:pt>
                <c:pt idx="251">
                  <c:v>939794</c:v>
                </c:pt>
                <c:pt idx="252">
                  <c:v>939795</c:v>
                </c:pt>
                <c:pt idx="253">
                  <c:v>939796</c:v>
                </c:pt>
                <c:pt idx="254">
                  <c:v>939797</c:v>
                </c:pt>
                <c:pt idx="255">
                  <c:v>939798</c:v>
                </c:pt>
                <c:pt idx="256">
                  <c:v>939799</c:v>
                </c:pt>
                <c:pt idx="257">
                  <c:v>939800</c:v>
                </c:pt>
                <c:pt idx="258">
                  <c:v>939801</c:v>
                </c:pt>
                <c:pt idx="259">
                  <c:v>939802</c:v>
                </c:pt>
                <c:pt idx="260">
                  <c:v>939803</c:v>
                </c:pt>
                <c:pt idx="261">
                  <c:v>939804</c:v>
                </c:pt>
                <c:pt idx="262">
                  <c:v>939865</c:v>
                </c:pt>
                <c:pt idx="263">
                  <c:v>939867</c:v>
                </c:pt>
                <c:pt idx="264">
                  <c:v>940067</c:v>
                </c:pt>
                <c:pt idx="265">
                  <c:v>940068</c:v>
                </c:pt>
                <c:pt idx="266">
                  <c:v>940082</c:v>
                </c:pt>
                <c:pt idx="267">
                  <c:v>940105</c:v>
                </c:pt>
                <c:pt idx="268">
                  <c:v>940205</c:v>
                </c:pt>
                <c:pt idx="269">
                  <c:v>940209</c:v>
                </c:pt>
                <c:pt idx="270">
                  <c:v>940218</c:v>
                </c:pt>
                <c:pt idx="271">
                  <c:v>940457</c:v>
                </c:pt>
                <c:pt idx="272">
                  <c:v>940458</c:v>
                </c:pt>
                <c:pt idx="273">
                  <c:v>940545</c:v>
                </c:pt>
                <c:pt idx="274">
                  <c:v>940591</c:v>
                </c:pt>
                <c:pt idx="275">
                  <c:v>940596</c:v>
                </c:pt>
                <c:pt idx="276">
                  <c:v>940681</c:v>
                </c:pt>
                <c:pt idx="277">
                  <c:v>940725</c:v>
                </c:pt>
                <c:pt idx="278">
                  <c:v>940727</c:v>
                </c:pt>
                <c:pt idx="279">
                  <c:v>940752</c:v>
                </c:pt>
                <c:pt idx="280">
                  <c:v>940849</c:v>
                </c:pt>
                <c:pt idx="281">
                  <c:v>940854</c:v>
                </c:pt>
                <c:pt idx="282">
                  <c:v>940928</c:v>
                </c:pt>
                <c:pt idx="283">
                  <c:v>940929</c:v>
                </c:pt>
                <c:pt idx="284">
                  <c:v>940930</c:v>
                </c:pt>
                <c:pt idx="285">
                  <c:v>940931</c:v>
                </c:pt>
                <c:pt idx="286">
                  <c:v>940932</c:v>
                </c:pt>
                <c:pt idx="287">
                  <c:v>940933</c:v>
                </c:pt>
                <c:pt idx="288">
                  <c:v>940934</c:v>
                </c:pt>
                <c:pt idx="289">
                  <c:v>940940</c:v>
                </c:pt>
                <c:pt idx="290">
                  <c:v>940941</c:v>
                </c:pt>
                <c:pt idx="291">
                  <c:v>940944</c:v>
                </c:pt>
                <c:pt idx="292">
                  <c:v>941045</c:v>
                </c:pt>
                <c:pt idx="293">
                  <c:v>941046</c:v>
                </c:pt>
                <c:pt idx="294">
                  <c:v>941047</c:v>
                </c:pt>
                <c:pt idx="295">
                  <c:v>941059</c:v>
                </c:pt>
                <c:pt idx="296">
                  <c:v>941085</c:v>
                </c:pt>
                <c:pt idx="297">
                  <c:v>941089</c:v>
                </c:pt>
                <c:pt idx="298">
                  <c:v>941103</c:v>
                </c:pt>
                <c:pt idx="299">
                  <c:v>941394</c:v>
                </c:pt>
                <c:pt idx="300">
                  <c:v>941425</c:v>
                </c:pt>
                <c:pt idx="301">
                  <c:v>941430</c:v>
                </c:pt>
                <c:pt idx="302">
                  <c:v>941444</c:v>
                </c:pt>
                <c:pt idx="303">
                  <c:v>941456</c:v>
                </c:pt>
                <c:pt idx="304">
                  <c:v>941667</c:v>
                </c:pt>
                <c:pt idx="305">
                  <c:v>941670</c:v>
                </c:pt>
                <c:pt idx="306">
                  <c:v>941673</c:v>
                </c:pt>
                <c:pt idx="307">
                  <c:v>941685</c:v>
                </c:pt>
                <c:pt idx="308">
                  <c:v>941693</c:v>
                </c:pt>
                <c:pt idx="309">
                  <c:v>941716</c:v>
                </c:pt>
                <c:pt idx="310">
                  <c:v>941925</c:v>
                </c:pt>
                <c:pt idx="311">
                  <c:v>941929</c:v>
                </c:pt>
                <c:pt idx="312">
                  <c:v>941943</c:v>
                </c:pt>
                <c:pt idx="313">
                  <c:v>942189</c:v>
                </c:pt>
                <c:pt idx="314">
                  <c:v>942191</c:v>
                </c:pt>
                <c:pt idx="315">
                  <c:v>942193</c:v>
                </c:pt>
                <c:pt idx="316">
                  <c:v>942194</c:v>
                </c:pt>
                <c:pt idx="317">
                  <c:v>942197</c:v>
                </c:pt>
                <c:pt idx="318">
                  <c:v>942201</c:v>
                </c:pt>
                <c:pt idx="319">
                  <c:v>942204</c:v>
                </c:pt>
                <c:pt idx="320">
                  <c:v>942209</c:v>
                </c:pt>
                <c:pt idx="321">
                  <c:v>942211</c:v>
                </c:pt>
                <c:pt idx="322">
                  <c:v>942213</c:v>
                </c:pt>
                <c:pt idx="323">
                  <c:v>942214</c:v>
                </c:pt>
                <c:pt idx="324">
                  <c:v>942217</c:v>
                </c:pt>
                <c:pt idx="325">
                  <c:v>942221</c:v>
                </c:pt>
                <c:pt idx="326">
                  <c:v>942224</c:v>
                </c:pt>
                <c:pt idx="327">
                  <c:v>942315</c:v>
                </c:pt>
                <c:pt idx="328">
                  <c:v>942317</c:v>
                </c:pt>
                <c:pt idx="329">
                  <c:v>942318</c:v>
                </c:pt>
                <c:pt idx="330">
                  <c:v>942319</c:v>
                </c:pt>
                <c:pt idx="331">
                  <c:v>942320</c:v>
                </c:pt>
                <c:pt idx="332">
                  <c:v>942322</c:v>
                </c:pt>
                <c:pt idx="333">
                  <c:v>942323</c:v>
                </c:pt>
                <c:pt idx="334">
                  <c:v>942324</c:v>
                </c:pt>
                <c:pt idx="335">
                  <c:v>942325</c:v>
                </c:pt>
                <c:pt idx="336">
                  <c:v>942326</c:v>
                </c:pt>
                <c:pt idx="337">
                  <c:v>942393</c:v>
                </c:pt>
                <c:pt idx="338">
                  <c:v>942397</c:v>
                </c:pt>
                <c:pt idx="339">
                  <c:v>942398</c:v>
                </c:pt>
                <c:pt idx="340">
                  <c:v>942401</c:v>
                </c:pt>
                <c:pt idx="341">
                  <c:v>942402</c:v>
                </c:pt>
                <c:pt idx="342">
                  <c:v>942410</c:v>
                </c:pt>
                <c:pt idx="343">
                  <c:v>942444</c:v>
                </c:pt>
                <c:pt idx="344">
                  <c:v>942453</c:v>
                </c:pt>
                <c:pt idx="345">
                  <c:v>942454</c:v>
                </c:pt>
                <c:pt idx="346">
                  <c:v>942458</c:v>
                </c:pt>
                <c:pt idx="347">
                  <c:v>942468</c:v>
                </c:pt>
                <c:pt idx="348">
                  <c:v>942469</c:v>
                </c:pt>
                <c:pt idx="349">
                  <c:v>942473</c:v>
                </c:pt>
                <c:pt idx="350">
                  <c:v>942693</c:v>
                </c:pt>
                <c:pt idx="351">
                  <c:v>942697</c:v>
                </c:pt>
                <c:pt idx="352">
                  <c:v>942698</c:v>
                </c:pt>
                <c:pt idx="353">
                  <c:v>942701</c:v>
                </c:pt>
                <c:pt idx="354">
                  <c:v>942702</c:v>
                </c:pt>
                <c:pt idx="355">
                  <c:v>942710</c:v>
                </c:pt>
                <c:pt idx="356">
                  <c:v>942735</c:v>
                </c:pt>
                <c:pt idx="357">
                  <c:v>942742</c:v>
                </c:pt>
                <c:pt idx="358">
                  <c:v>942969</c:v>
                </c:pt>
                <c:pt idx="359">
                  <c:v>943653</c:v>
                </c:pt>
                <c:pt idx="360">
                  <c:v>943724</c:v>
                </c:pt>
                <c:pt idx="361">
                  <c:v>943792</c:v>
                </c:pt>
                <c:pt idx="362">
                  <c:v>943933</c:v>
                </c:pt>
                <c:pt idx="363">
                  <c:v>944003</c:v>
                </c:pt>
                <c:pt idx="364">
                  <c:v>944032</c:v>
                </c:pt>
                <c:pt idx="365">
                  <c:v>944143</c:v>
                </c:pt>
                <c:pt idx="366">
                  <c:v>944145</c:v>
                </c:pt>
                <c:pt idx="367">
                  <c:v>944149</c:v>
                </c:pt>
                <c:pt idx="368">
                  <c:v>944157</c:v>
                </c:pt>
                <c:pt idx="369">
                  <c:v>944292</c:v>
                </c:pt>
                <c:pt idx="370">
                  <c:v>944316</c:v>
                </c:pt>
                <c:pt idx="371">
                  <c:v>944323</c:v>
                </c:pt>
                <c:pt idx="372">
                  <c:v>944327</c:v>
                </c:pt>
                <c:pt idx="373">
                  <c:v>944328</c:v>
                </c:pt>
                <c:pt idx="374">
                  <c:v>944331</c:v>
                </c:pt>
                <c:pt idx="375">
                  <c:v>944332</c:v>
                </c:pt>
                <c:pt idx="376">
                  <c:v>944340</c:v>
                </c:pt>
                <c:pt idx="377">
                  <c:v>944479</c:v>
                </c:pt>
                <c:pt idx="378">
                  <c:v>944525</c:v>
                </c:pt>
                <c:pt idx="379">
                  <c:v>944617</c:v>
                </c:pt>
                <c:pt idx="380">
                  <c:v>944743</c:v>
                </c:pt>
                <c:pt idx="381">
                  <c:v>944744</c:v>
                </c:pt>
                <c:pt idx="382">
                  <c:v>944745</c:v>
                </c:pt>
                <c:pt idx="383">
                  <c:v>944747</c:v>
                </c:pt>
                <c:pt idx="384">
                  <c:v>944748</c:v>
                </c:pt>
                <c:pt idx="385">
                  <c:v>945106</c:v>
                </c:pt>
                <c:pt idx="386">
                  <c:v>945247</c:v>
                </c:pt>
                <c:pt idx="387">
                  <c:v>945252</c:v>
                </c:pt>
                <c:pt idx="388">
                  <c:v>945323</c:v>
                </c:pt>
                <c:pt idx="389">
                  <c:v>945324</c:v>
                </c:pt>
                <c:pt idx="390">
                  <c:v>945325</c:v>
                </c:pt>
                <c:pt idx="391">
                  <c:v>945326</c:v>
                </c:pt>
                <c:pt idx="392">
                  <c:v>945327</c:v>
                </c:pt>
                <c:pt idx="393">
                  <c:v>945329</c:v>
                </c:pt>
                <c:pt idx="394">
                  <c:v>945331</c:v>
                </c:pt>
                <c:pt idx="395">
                  <c:v>945332</c:v>
                </c:pt>
                <c:pt idx="396">
                  <c:v>945333</c:v>
                </c:pt>
                <c:pt idx="397">
                  <c:v>945334</c:v>
                </c:pt>
                <c:pt idx="398">
                  <c:v>945335</c:v>
                </c:pt>
                <c:pt idx="399">
                  <c:v>945336</c:v>
                </c:pt>
                <c:pt idx="400">
                  <c:v>945337</c:v>
                </c:pt>
                <c:pt idx="401">
                  <c:v>945339</c:v>
                </c:pt>
                <c:pt idx="402">
                  <c:v>945340</c:v>
                </c:pt>
                <c:pt idx="403">
                  <c:v>945342</c:v>
                </c:pt>
                <c:pt idx="404">
                  <c:v>945345</c:v>
                </c:pt>
                <c:pt idx="405">
                  <c:v>945346</c:v>
                </c:pt>
                <c:pt idx="406">
                  <c:v>945348</c:v>
                </c:pt>
                <c:pt idx="407">
                  <c:v>945354</c:v>
                </c:pt>
                <c:pt idx="408">
                  <c:v>945355</c:v>
                </c:pt>
                <c:pt idx="409">
                  <c:v>945357</c:v>
                </c:pt>
                <c:pt idx="410">
                  <c:v>945446</c:v>
                </c:pt>
                <c:pt idx="411">
                  <c:v>945492</c:v>
                </c:pt>
                <c:pt idx="412">
                  <c:v>945499</c:v>
                </c:pt>
                <c:pt idx="413">
                  <c:v>945605</c:v>
                </c:pt>
                <c:pt idx="414">
                  <c:v>945606</c:v>
                </c:pt>
                <c:pt idx="415">
                  <c:v>945623</c:v>
                </c:pt>
                <c:pt idx="416">
                  <c:v>945624</c:v>
                </c:pt>
                <c:pt idx="417">
                  <c:v>945625</c:v>
                </c:pt>
                <c:pt idx="418">
                  <c:v>945626</c:v>
                </c:pt>
                <c:pt idx="419">
                  <c:v>945627</c:v>
                </c:pt>
                <c:pt idx="420">
                  <c:v>945629</c:v>
                </c:pt>
                <c:pt idx="421">
                  <c:v>945631</c:v>
                </c:pt>
                <c:pt idx="422">
                  <c:v>945632</c:v>
                </c:pt>
                <c:pt idx="423">
                  <c:v>945633</c:v>
                </c:pt>
                <c:pt idx="424">
                  <c:v>945634</c:v>
                </c:pt>
                <c:pt idx="425">
                  <c:v>945635</c:v>
                </c:pt>
                <c:pt idx="426">
                  <c:v>945636</c:v>
                </c:pt>
                <c:pt idx="427">
                  <c:v>945637</c:v>
                </c:pt>
                <c:pt idx="428">
                  <c:v>945639</c:v>
                </c:pt>
                <c:pt idx="429">
                  <c:v>945640</c:v>
                </c:pt>
                <c:pt idx="430">
                  <c:v>945642</c:v>
                </c:pt>
                <c:pt idx="431">
                  <c:v>945704</c:v>
                </c:pt>
                <c:pt idx="432">
                  <c:v>945941</c:v>
                </c:pt>
                <c:pt idx="433">
                  <c:v>945942</c:v>
                </c:pt>
                <c:pt idx="434">
                  <c:v>945943</c:v>
                </c:pt>
                <c:pt idx="435">
                  <c:v>945944</c:v>
                </c:pt>
                <c:pt idx="436">
                  <c:v>945945</c:v>
                </c:pt>
                <c:pt idx="437">
                  <c:v>945946</c:v>
                </c:pt>
                <c:pt idx="438">
                  <c:v>945947</c:v>
                </c:pt>
                <c:pt idx="439">
                  <c:v>945948</c:v>
                </c:pt>
                <c:pt idx="440">
                  <c:v>945949</c:v>
                </c:pt>
                <c:pt idx="441">
                  <c:v>945950</c:v>
                </c:pt>
                <c:pt idx="442">
                  <c:v>945951</c:v>
                </c:pt>
                <c:pt idx="443">
                  <c:v>945952</c:v>
                </c:pt>
                <c:pt idx="444">
                  <c:v>945954</c:v>
                </c:pt>
                <c:pt idx="445">
                  <c:v>945955</c:v>
                </c:pt>
                <c:pt idx="446">
                  <c:v>945956</c:v>
                </c:pt>
                <c:pt idx="447">
                  <c:v>945958</c:v>
                </c:pt>
                <c:pt idx="448">
                  <c:v>945959</c:v>
                </c:pt>
                <c:pt idx="449">
                  <c:v>945960</c:v>
                </c:pt>
                <c:pt idx="450">
                  <c:v>945977</c:v>
                </c:pt>
                <c:pt idx="451">
                  <c:v>946081</c:v>
                </c:pt>
                <c:pt idx="452">
                  <c:v>946085</c:v>
                </c:pt>
                <c:pt idx="453">
                  <c:v>946086</c:v>
                </c:pt>
                <c:pt idx="454">
                  <c:v>946099</c:v>
                </c:pt>
                <c:pt idx="455">
                  <c:v>946102</c:v>
                </c:pt>
                <c:pt idx="456">
                  <c:v>946103</c:v>
                </c:pt>
                <c:pt idx="457">
                  <c:v>946104</c:v>
                </c:pt>
                <c:pt idx="458">
                  <c:v>946105</c:v>
                </c:pt>
                <c:pt idx="459">
                  <c:v>946107</c:v>
                </c:pt>
                <c:pt idx="460">
                  <c:v>946108</c:v>
                </c:pt>
                <c:pt idx="461">
                  <c:v>946109</c:v>
                </c:pt>
                <c:pt idx="462">
                  <c:v>946112</c:v>
                </c:pt>
                <c:pt idx="463">
                  <c:v>946113</c:v>
                </c:pt>
                <c:pt idx="464">
                  <c:v>946117</c:v>
                </c:pt>
                <c:pt idx="465">
                  <c:v>946118</c:v>
                </c:pt>
                <c:pt idx="466">
                  <c:v>946120</c:v>
                </c:pt>
                <c:pt idx="467">
                  <c:v>946161</c:v>
                </c:pt>
                <c:pt idx="468">
                  <c:v>946166</c:v>
                </c:pt>
                <c:pt idx="469">
                  <c:v>946168</c:v>
                </c:pt>
                <c:pt idx="470">
                  <c:v>946169</c:v>
                </c:pt>
                <c:pt idx="471">
                  <c:v>946170</c:v>
                </c:pt>
                <c:pt idx="472">
                  <c:v>946238</c:v>
                </c:pt>
                <c:pt idx="473">
                  <c:v>946383</c:v>
                </c:pt>
                <c:pt idx="474">
                  <c:v>946405</c:v>
                </c:pt>
                <c:pt idx="475">
                  <c:v>946406</c:v>
                </c:pt>
                <c:pt idx="476">
                  <c:v>946408</c:v>
                </c:pt>
                <c:pt idx="477">
                  <c:v>946410</c:v>
                </c:pt>
                <c:pt idx="478">
                  <c:v>946413</c:v>
                </c:pt>
                <c:pt idx="479">
                  <c:v>946603</c:v>
                </c:pt>
                <c:pt idx="480">
                  <c:v>946604</c:v>
                </c:pt>
                <c:pt idx="481">
                  <c:v>946840</c:v>
                </c:pt>
                <c:pt idx="482">
                  <c:v>946936</c:v>
                </c:pt>
                <c:pt idx="483">
                  <c:v>946945</c:v>
                </c:pt>
                <c:pt idx="484">
                  <c:v>946947</c:v>
                </c:pt>
                <c:pt idx="485">
                  <c:v>946954</c:v>
                </c:pt>
                <c:pt idx="486">
                  <c:v>947001</c:v>
                </c:pt>
                <c:pt idx="487">
                  <c:v>947058</c:v>
                </c:pt>
                <c:pt idx="488">
                  <c:v>947152</c:v>
                </c:pt>
                <c:pt idx="489">
                  <c:v>947305</c:v>
                </c:pt>
                <c:pt idx="490">
                  <c:v>947370</c:v>
                </c:pt>
                <c:pt idx="491">
                  <c:v>947444</c:v>
                </c:pt>
                <c:pt idx="492">
                  <c:v>947536</c:v>
                </c:pt>
                <c:pt idx="493">
                  <c:v>947562</c:v>
                </c:pt>
                <c:pt idx="494">
                  <c:v>947642</c:v>
                </c:pt>
                <c:pt idx="495">
                  <c:v>947643</c:v>
                </c:pt>
                <c:pt idx="496">
                  <c:v>947644</c:v>
                </c:pt>
                <c:pt idx="497">
                  <c:v>947645</c:v>
                </c:pt>
                <c:pt idx="498">
                  <c:v>947646</c:v>
                </c:pt>
                <c:pt idx="499">
                  <c:v>947647</c:v>
                </c:pt>
                <c:pt idx="500">
                  <c:v>947648</c:v>
                </c:pt>
                <c:pt idx="501">
                  <c:v>947649</c:v>
                </c:pt>
                <c:pt idx="502">
                  <c:v>947650</c:v>
                </c:pt>
                <c:pt idx="503">
                  <c:v>947651</c:v>
                </c:pt>
                <c:pt idx="504">
                  <c:v>947652</c:v>
                </c:pt>
                <c:pt idx="505">
                  <c:v>947653</c:v>
                </c:pt>
                <c:pt idx="506">
                  <c:v>947654</c:v>
                </c:pt>
                <c:pt idx="507">
                  <c:v>947655</c:v>
                </c:pt>
                <c:pt idx="508">
                  <c:v>947656</c:v>
                </c:pt>
                <c:pt idx="509">
                  <c:v>947657</c:v>
                </c:pt>
                <c:pt idx="510">
                  <c:v>947658</c:v>
                </c:pt>
                <c:pt idx="511">
                  <c:v>947659</c:v>
                </c:pt>
                <c:pt idx="512">
                  <c:v>947660</c:v>
                </c:pt>
                <c:pt idx="513">
                  <c:v>947661</c:v>
                </c:pt>
                <c:pt idx="514">
                  <c:v>947914</c:v>
                </c:pt>
                <c:pt idx="515">
                  <c:v>947922</c:v>
                </c:pt>
                <c:pt idx="516">
                  <c:v>947923</c:v>
                </c:pt>
                <c:pt idx="517">
                  <c:v>947924</c:v>
                </c:pt>
                <c:pt idx="518">
                  <c:v>947925</c:v>
                </c:pt>
                <c:pt idx="519">
                  <c:v>947926</c:v>
                </c:pt>
                <c:pt idx="520">
                  <c:v>947927</c:v>
                </c:pt>
                <c:pt idx="521">
                  <c:v>947928</c:v>
                </c:pt>
                <c:pt idx="522">
                  <c:v>947929</c:v>
                </c:pt>
                <c:pt idx="523">
                  <c:v>947932</c:v>
                </c:pt>
                <c:pt idx="524">
                  <c:v>947933</c:v>
                </c:pt>
                <c:pt idx="525">
                  <c:v>947934</c:v>
                </c:pt>
                <c:pt idx="526">
                  <c:v>947938</c:v>
                </c:pt>
                <c:pt idx="527">
                  <c:v>947941</c:v>
                </c:pt>
                <c:pt idx="528">
                  <c:v>947964</c:v>
                </c:pt>
                <c:pt idx="529">
                  <c:v>947967</c:v>
                </c:pt>
                <c:pt idx="530">
                  <c:v>947970</c:v>
                </c:pt>
                <c:pt idx="531">
                  <c:v>947971</c:v>
                </c:pt>
                <c:pt idx="532">
                  <c:v>947973</c:v>
                </c:pt>
                <c:pt idx="533">
                  <c:v>947974</c:v>
                </c:pt>
                <c:pt idx="534">
                  <c:v>947977</c:v>
                </c:pt>
                <c:pt idx="535">
                  <c:v>947978</c:v>
                </c:pt>
                <c:pt idx="536">
                  <c:v>947980</c:v>
                </c:pt>
                <c:pt idx="537">
                  <c:v>947990</c:v>
                </c:pt>
                <c:pt idx="538">
                  <c:v>948008</c:v>
                </c:pt>
                <c:pt idx="539">
                  <c:v>948012</c:v>
                </c:pt>
                <c:pt idx="540">
                  <c:v>948154</c:v>
                </c:pt>
                <c:pt idx="541">
                  <c:v>948208</c:v>
                </c:pt>
                <c:pt idx="542">
                  <c:v>948215</c:v>
                </c:pt>
                <c:pt idx="543">
                  <c:v>948224</c:v>
                </c:pt>
                <c:pt idx="544">
                  <c:v>948233</c:v>
                </c:pt>
                <c:pt idx="545">
                  <c:v>948234</c:v>
                </c:pt>
                <c:pt idx="546">
                  <c:v>948423</c:v>
                </c:pt>
                <c:pt idx="547">
                  <c:v>948424</c:v>
                </c:pt>
                <c:pt idx="548">
                  <c:v>948515</c:v>
                </c:pt>
                <c:pt idx="549">
                  <c:v>949265</c:v>
                </c:pt>
                <c:pt idx="550">
                  <c:v>949267</c:v>
                </c:pt>
                <c:pt idx="551">
                  <c:v>949274</c:v>
                </c:pt>
                <c:pt idx="552">
                  <c:v>949437</c:v>
                </c:pt>
                <c:pt idx="553">
                  <c:v>949768</c:v>
                </c:pt>
                <c:pt idx="554">
                  <c:v>949770</c:v>
                </c:pt>
                <c:pt idx="555">
                  <c:v>949773</c:v>
                </c:pt>
                <c:pt idx="556">
                  <c:v>949778</c:v>
                </c:pt>
                <c:pt idx="557">
                  <c:v>949781</c:v>
                </c:pt>
                <c:pt idx="558">
                  <c:v>949782</c:v>
                </c:pt>
                <c:pt idx="559">
                  <c:v>949783</c:v>
                </c:pt>
                <c:pt idx="560">
                  <c:v>949797</c:v>
                </c:pt>
                <c:pt idx="561">
                  <c:v>949891</c:v>
                </c:pt>
                <c:pt idx="562">
                  <c:v>949892</c:v>
                </c:pt>
                <c:pt idx="563">
                  <c:v>949897</c:v>
                </c:pt>
                <c:pt idx="564">
                  <c:v>949900</c:v>
                </c:pt>
                <c:pt idx="565">
                  <c:v>949901</c:v>
                </c:pt>
                <c:pt idx="566">
                  <c:v>949902</c:v>
                </c:pt>
                <c:pt idx="567">
                  <c:v>949975</c:v>
                </c:pt>
                <c:pt idx="568">
                  <c:v>950048</c:v>
                </c:pt>
                <c:pt idx="569">
                  <c:v>950049</c:v>
                </c:pt>
                <c:pt idx="570">
                  <c:v>950051</c:v>
                </c:pt>
                <c:pt idx="571">
                  <c:v>950189</c:v>
                </c:pt>
                <c:pt idx="572">
                  <c:v>950191</c:v>
                </c:pt>
                <c:pt idx="573">
                  <c:v>950448</c:v>
                </c:pt>
                <c:pt idx="574">
                  <c:v>950467</c:v>
                </c:pt>
                <c:pt idx="575">
                  <c:v>950528</c:v>
                </c:pt>
                <c:pt idx="576">
                  <c:v>950538</c:v>
                </c:pt>
                <c:pt idx="577">
                  <c:v>950540</c:v>
                </c:pt>
                <c:pt idx="578">
                  <c:v>950647</c:v>
                </c:pt>
                <c:pt idx="579">
                  <c:v>950648</c:v>
                </c:pt>
                <c:pt idx="580">
                  <c:v>950649</c:v>
                </c:pt>
                <c:pt idx="581">
                  <c:v>950650</c:v>
                </c:pt>
                <c:pt idx="582">
                  <c:v>950656</c:v>
                </c:pt>
                <c:pt idx="583">
                  <c:v>950657</c:v>
                </c:pt>
                <c:pt idx="584">
                  <c:v>950660</c:v>
                </c:pt>
                <c:pt idx="585">
                  <c:v>950662</c:v>
                </c:pt>
                <c:pt idx="586">
                  <c:v>950665</c:v>
                </c:pt>
                <c:pt idx="587">
                  <c:v>950767</c:v>
                </c:pt>
                <c:pt idx="588">
                  <c:v>950769</c:v>
                </c:pt>
                <c:pt idx="589">
                  <c:v>950771</c:v>
                </c:pt>
                <c:pt idx="590">
                  <c:v>950772</c:v>
                </c:pt>
                <c:pt idx="591">
                  <c:v>950775</c:v>
                </c:pt>
                <c:pt idx="592">
                  <c:v>950779</c:v>
                </c:pt>
                <c:pt idx="593">
                  <c:v>950782</c:v>
                </c:pt>
                <c:pt idx="594">
                  <c:v>950787</c:v>
                </c:pt>
                <c:pt idx="595">
                  <c:v>950792</c:v>
                </c:pt>
                <c:pt idx="596">
                  <c:v>950806</c:v>
                </c:pt>
                <c:pt idx="597">
                  <c:v>950837</c:v>
                </c:pt>
                <c:pt idx="598">
                  <c:v>950887</c:v>
                </c:pt>
                <c:pt idx="599">
                  <c:v>950888</c:v>
                </c:pt>
                <c:pt idx="600">
                  <c:v>950892</c:v>
                </c:pt>
                <c:pt idx="601">
                  <c:v>950893</c:v>
                </c:pt>
                <c:pt idx="602">
                  <c:v>950907</c:v>
                </c:pt>
                <c:pt idx="603">
                  <c:v>950933</c:v>
                </c:pt>
                <c:pt idx="604">
                  <c:v>950935</c:v>
                </c:pt>
                <c:pt idx="605">
                  <c:v>950967</c:v>
                </c:pt>
                <c:pt idx="606">
                  <c:v>950975</c:v>
                </c:pt>
                <c:pt idx="607">
                  <c:v>951167</c:v>
                </c:pt>
                <c:pt idx="608">
                  <c:v>951168</c:v>
                </c:pt>
                <c:pt idx="609">
                  <c:v>951170</c:v>
                </c:pt>
                <c:pt idx="610">
                  <c:v>951174</c:v>
                </c:pt>
                <c:pt idx="611">
                  <c:v>951327</c:v>
                </c:pt>
                <c:pt idx="612">
                  <c:v>951329</c:v>
                </c:pt>
                <c:pt idx="613">
                  <c:v>951337</c:v>
                </c:pt>
                <c:pt idx="614">
                  <c:v>951343</c:v>
                </c:pt>
                <c:pt idx="615">
                  <c:v>951345</c:v>
                </c:pt>
                <c:pt idx="616">
                  <c:v>951557</c:v>
                </c:pt>
                <c:pt idx="617">
                  <c:v>951655</c:v>
                </c:pt>
                <c:pt idx="618">
                  <c:v>951658</c:v>
                </c:pt>
                <c:pt idx="619">
                  <c:v>951827</c:v>
                </c:pt>
                <c:pt idx="620">
                  <c:v>951828</c:v>
                </c:pt>
                <c:pt idx="621">
                  <c:v>951832</c:v>
                </c:pt>
                <c:pt idx="622">
                  <c:v>951843</c:v>
                </c:pt>
                <c:pt idx="623">
                  <c:v>951846</c:v>
                </c:pt>
                <c:pt idx="624">
                  <c:v>951931</c:v>
                </c:pt>
                <c:pt idx="625">
                  <c:v>951932</c:v>
                </c:pt>
                <c:pt idx="626">
                  <c:v>951934</c:v>
                </c:pt>
                <c:pt idx="627">
                  <c:v>951937</c:v>
                </c:pt>
                <c:pt idx="628">
                  <c:v>951939</c:v>
                </c:pt>
                <c:pt idx="629">
                  <c:v>951941</c:v>
                </c:pt>
                <c:pt idx="630">
                  <c:v>951942</c:v>
                </c:pt>
                <c:pt idx="631">
                  <c:v>951945</c:v>
                </c:pt>
                <c:pt idx="632">
                  <c:v>951946</c:v>
                </c:pt>
                <c:pt idx="633">
                  <c:v>952002</c:v>
                </c:pt>
                <c:pt idx="634">
                  <c:v>952049</c:v>
                </c:pt>
                <c:pt idx="635">
                  <c:v>952070</c:v>
                </c:pt>
                <c:pt idx="636">
                  <c:v>952519</c:v>
                </c:pt>
                <c:pt idx="637">
                  <c:v>952752</c:v>
                </c:pt>
                <c:pt idx="638">
                  <c:v>952903</c:v>
                </c:pt>
                <c:pt idx="639">
                  <c:v>952995</c:v>
                </c:pt>
                <c:pt idx="640">
                  <c:v>953323</c:v>
                </c:pt>
                <c:pt idx="641">
                  <c:v>953353</c:v>
                </c:pt>
                <c:pt idx="642">
                  <c:v>953439</c:v>
                </c:pt>
                <c:pt idx="643">
                  <c:v>953442</c:v>
                </c:pt>
                <c:pt idx="644">
                  <c:v>953445</c:v>
                </c:pt>
                <c:pt idx="645">
                  <c:v>953446</c:v>
                </c:pt>
                <c:pt idx="646">
                  <c:v>953448</c:v>
                </c:pt>
                <c:pt idx="647">
                  <c:v>953449</c:v>
                </c:pt>
                <c:pt idx="648">
                  <c:v>953452</c:v>
                </c:pt>
                <c:pt idx="649">
                  <c:v>953453</c:v>
                </c:pt>
                <c:pt idx="650">
                  <c:v>953455</c:v>
                </c:pt>
                <c:pt idx="651">
                  <c:v>953738</c:v>
                </c:pt>
                <c:pt idx="652">
                  <c:v>953739</c:v>
                </c:pt>
                <c:pt idx="653">
                  <c:v>953741</c:v>
                </c:pt>
                <c:pt idx="654">
                  <c:v>953760</c:v>
                </c:pt>
                <c:pt idx="655">
                  <c:v>953764</c:v>
                </c:pt>
                <c:pt idx="656">
                  <c:v>953938</c:v>
                </c:pt>
                <c:pt idx="657">
                  <c:v>953939</c:v>
                </c:pt>
                <c:pt idx="658">
                  <c:v>953940</c:v>
                </c:pt>
                <c:pt idx="659">
                  <c:v>953941</c:v>
                </c:pt>
                <c:pt idx="660">
                  <c:v>953944</c:v>
                </c:pt>
                <c:pt idx="661">
                  <c:v>953945</c:v>
                </c:pt>
                <c:pt idx="662">
                  <c:v>953946</c:v>
                </c:pt>
                <c:pt idx="663">
                  <c:v>953949</c:v>
                </c:pt>
                <c:pt idx="664">
                  <c:v>953950</c:v>
                </c:pt>
                <c:pt idx="665">
                  <c:v>953951</c:v>
                </c:pt>
                <c:pt idx="666">
                  <c:v>953952</c:v>
                </c:pt>
                <c:pt idx="667">
                  <c:v>953953</c:v>
                </c:pt>
                <c:pt idx="668">
                  <c:v>953954</c:v>
                </c:pt>
                <c:pt idx="669">
                  <c:v>953955</c:v>
                </c:pt>
                <c:pt idx="670">
                  <c:v>953956</c:v>
                </c:pt>
                <c:pt idx="671">
                  <c:v>954328</c:v>
                </c:pt>
                <c:pt idx="672">
                  <c:v>954337</c:v>
                </c:pt>
                <c:pt idx="673">
                  <c:v>954339</c:v>
                </c:pt>
                <c:pt idx="674">
                  <c:v>954347</c:v>
                </c:pt>
                <c:pt idx="675">
                  <c:v>954353</c:v>
                </c:pt>
                <c:pt idx="676">
                  <c:v>954355</c:v>
                </c:pt>
                <c:pt idx="677">
                  <c:v>954556</c:v>
                </c:pt>
                <c:pt idx="678">
                  <c:v>954635</c:v>
                </c:pt>
                <c:pt idx="679">
                  <c:v>954636</c:v>
                </c:pt>
                <c:pt idx="680">
                  <c:v>954637</c:v>
                </c:pt>
                <c:pt idx="681">
                  <c:v>954638</c:v>
                </c:pt>
                <c:pt idx="682">
                  <c:v>954639</c:v>
                </c:pt>
                <c:pt idx="683">
                  <c:v>954640</c:v>
                </c:pt>
                <c:pt idx="684">
                  <c:v>954641</c:v>
                </c:pt>
                <c:pt idx="685">
                  <c:v>954642</c:v>
                </c:pt>
                <c:pt idx="686">
                  <c:v>954645</c:v>
                </c:pt>
                <c:pt idx="687">
                  <c:v>954646</c:v>
                </c:pt>
                <c:pt idx="688">
                  <c:v>954647</c:v>
                </c:pt>
                <c:pt idx="689">
                  <c:v>954651</c:v>
                </c:pt>
                <c:pt idx="690">
                  <c:v>954654</c:v>
                </c:pt>
                <c:pt idx="691">
                  <c:v>954657</c:v>
                </c:pt>
                <c:pt idx="692">
                  <c:v>954659</c:v>
                </c:pt>
                <c:pt idx="693">
                  <c:v>954666</c:v>
                </c:pt>
                <c:pt idx="694">
                  <c:v>954717</c:v>
                </c:pt>
                <c:pt idx="695">
                  <c:v>954719</c:v>
                </c:pt>
                <c:pt idx="696">
                  <c:v>954726</c:v>
                </c:pt>
                <c:pt idx="697">
                  <c:v>954912</c:v>
                </c:pt>
                <c:pt idx="698">
                  <c:v>954915</c:v>
                </c:pt>
                <c:pt idx="699">
                  <c:v>954916</c:v>
                </c:pt>
                <c:pt idx="700">
                  <c:v>954917</c:v>
                </c:pt>
                <c:pt idx="701">
                  <c:v>954918</c:v>
                </c:pt>
                <c:pt idx="702">
                  <c:v>954924</c:v>
                </c:pt>
                <c:pt idx="703">
                  <c:v>954925</c:v>
                </c:pt>
                <c:pt idx="704">
                  <c:v>954928</c:v>
                </c:pt>
                <c:pt idx="705">
                  <c:v>954930</c:v>
                </c:pt>
                <c:pt idx="706">
                  <c:v>954933</c:v>
                </c:pt>
                <c:pt idx="707">
                  <c:v>955317</c:v>
                </c:pt>
                <c:pt idx="708">
                  <c:v>955377</c:v>
                </c:pt>
                <c:pt idx="709">
                  <c:v>955378</c:v>
                </c:pt>
                <c:pt idx="710">
                  <c:v>955387</c:v>
                </c:pt>
                <c:pt idx="711">
                  <c:v>955542</c:v>
                </c:pt>
                <c:pt idx="712">
                  <c:v>955696</c:v>
                </c:pt>
                <c:pt idx="713">
                  <c:v>955703</c:v>
                </c:pt>
                <c:pt idx="714">
                  <c:v>955713</c:v>
                </c:pt>
                <c:pt idx="715">
                  <c:v>955717</c:v>
                </c:pt>
                <c:pt idx="716">
                  <c:v>955725</c:v>
                </c:pt>
                <c:pt idx="717">
                  <c:v>956053</c:v>
                </c:pt>
                <c:pt idx="718">
                  <c:v>956169</c:v>
                </c:pt>
                <c:pt idx="719">
                  <c:v>956275</c:v>
                </c:pt>
                <c:pt idx="720">
                  <c:v>956277</c:v>
                </c:pt>
                <c:pt idx="721">
                  <c:v>956284</c:v>
                </c:pt>
                <c:pt idx="722">
                  <c:v>956453</c:v>
                </c:pt>
                <c:pt idx="723">
                  <c:v>956454</c:v>
                </c:pt>
                <c:pt idx="724">
                  <c:v>956455</c:v>
                </c:pt>
                <c:pt idx="725">
                  <c:v>956467</c:v>
                </c:pt>
                <c:pt idx="726">
                  <c:v>956753</c:v>
                </c:pt>
                <c:pt idx="727">
                  <c:v>956754</c:v>
                </c:pt>
                <c:pt idx="728">
                  <c:v>957017</c:v>
                </c:pt>
                <c:pt idx="729">
                  <c:v>957022</c:v>
                </c:pt>
                <c:pt idx="730">
                  <c:v>957023</c:v>
                </c:pt>
                <c:pt idx="731">
                  <c:v>957024</c:v>
                </c:pt>
                <c:pt idx="732">
                  <c:v>957025</c:v>
                </c:pt>
                <c:pt idx="733">
                  <c:v>957026</c:v>
                </c:pt>
                <c:pt idx="734">
                  <c:v>957027</c:v>
                </c:pt>
                <c:pt idx="735">
                  <c:v>957029</c:v>
                </c:pt>
                <c:pt idx="736">
                  <c:v>957030</c:v>
                </c:pt>
                <c:pt idx="737">
                  <c:v>957033</c:v>
                </c:pt>
                <c:pt idx="738">
                  <c:v>957039</c:v>
                </c:pt>
                <c:pt idx="739">
                  <c:v>957552</c:v>
                </c:pt>
                <c:pt idx="740">
                  <c:v>957792</c:v>
                </c:pt>
                <c:pt idx="741">
                  <c:v>957821</c:v>
                </c:pt>
                <c:pt idx="742">
                  <c:v>957822</c:v>
                </c:pt>
                <c:pt idx="743">
                  <c:v>957836</c:v>
                </c:pt>
                <c:pt idx="744">
                  <c:v>957885</c:v>
                </c:pt>
                <c:pt idx="745">
                  <c:v>957888</c:v>
                </c:pt>
                <c:pt idx="746">
                  <c:v>957890</c:v>
                </c:pt>
                <c:pt idx="747">
                  <c:v>957959</c:v>
                </c:pt>
                <c:pt idx="748">
                  <c:v>957960</c:v>
                </c:pt>
                <c:pt idx="749">
                  <c:v>957964</c:v>
                </c:pt>
                <c:pt idx="750">
                  <c:v>957974</c:v>
                </c:pt>
                <c:pt idx="751">
                  <c:v>958000</c:v>
                </c:pt>
                <c:pt idx="752">
                  <c:v>958043</c:v>
                </c:pt>
                <c:pt idx="753">
                  <c:v>958044</c:v>
                </c:pt>
                <c:pt idx="754">
                  <c:v>958046</c:v>
                </c:pt>
                <c:pt idx="755">
                  <c:v>958048</c:v>
                </c:pt>
                <c:pt idx="756">
                  <c:v>958051</c:v>
                </c:pt>
                <c:pt idx="757">
                  <c:v>958068</c:v>
                </c:pt>
                <c:pt idx="758">
                  <c:v>958143</c:v>
                </c:pt>
                <c:pt idx="759">
                  <c:v>958148</c:v>
                </c:pt>
                <c:pt idx="760">
                  <c:v>958149</c:v>
                </c:pt>
                <c:pt idx="761">
                  <c:v>958150</c:v>
                </c:pt>
                <c:pt idx="762">
                  <c:v>958151</c:v>
                </c:pt>
                <c:pt idx="763">
                  <c:v>958152</c:v>
                </c:pt>
                <c:pt idx="764">
                  <c:v>958153</c:v>
                </c:pt>
                <c:pt idx="765">
                  <c:v>958155</c:v>
                </c:pt>
                <c:pt idx="766">
                  <c:v>958156</c:v>
                </c:pt>
                <c:pt idx="767">
                  <c:v>958159</c:v>
                </c:pt>
                <c:pt idx="768">
                  <c:v>958160</c:v>
                </c:pt>
                <c:pt idx="769">
                  <c:v>958161</c:v>
                </c:pt>
                <c:pt idx="770">
                  <c:v>958162</c:v>
                </c:pt>
                <c:pt idx="771">
                  <c:v>958163</c:v>
                </c:pt>
                <c:pt idx="772">
                  <c:v>958164</c:v>
                </c:pt>
                <c:pt idx="773">
                  <c:v>958165</c:v>
                </c:pt>
                <c:pt idx="774">
                  <c:v>958166</c:v>
                </c:pt>
                <c:pt idx="775">
                  <c:v>958167</c:v>
                </c:pt>
                <c:pt idx="776">
                  <c:v>958168</c:v>
                </c:pt>
                <c:pt idx="777">
                  <c:v>958169</c:v>
                </c:pt>
                <c:pt idx="778">
                  <c:v>958170</c:v>
                </c:pt>
                <c:pt idx="779">
                  <c:v>958172</c:v>
                </c:pt>
                <c:pt idx="780">
                  <c:v>958173</c:v>
                </c:pt>
                <c:pt idx="781">
                  <c:v>958174</c:v>
                </c:pt>
                <c:pt idx="782">
                  <c:v>958176</c:v>
                </c:pt>
                <c:pt idx="783">
                  <c:v>958177</c:v>
                </c:pt>
                <c:pt idx="784">
                  <c:v>958178</c:v>
                </c:pt>
                <c:pt idx="785">
                  <c:v>958260</c:v>
                </c:pt>
                <c:pt idx="786">
                  <c:v>958299</c:v>
                </c:pt>
                <c:pt idx="787">
                  <c:v>958305</c:v>
                </c:pt>
                <c:pt idx="788">
                  <c:v>958306</c:v>
                </c:pt>
                <c:pt idx="789">
                  <c:v>958307</c:v>
                </c:pt>
                <c:pt idx="790">
                  <c:v>958316</c:v>
                </c:pt>
                <c:pt idx="791">
                  <c:v>958317</c:v>
                </c:pt>
                <c:pt idx="792">
                  <c:v>958318</c:v>
                </c:pt>
                <c:pt idx="793">
                  <c:v>958572</c:v>
                </c:pt>
                <c:pt idx="794">
                  <c:v>958589</c:v>
                </c:pt>
                <c:pt idx="795">
                  <c:v>958789</c:v>
                </c:pt>
                <c:pt idx="796">
                  <c:v>958990</c:v>
                </c:pt>
                <c:pt idx="797">
                  <c:v>959332</c:v>
                </c:pt>
                <c:pt idx="798">
                  <c:v>959445</c:v>
                </c:pt>
                <c:pt idx="799">
                  <c:v>959452</c:v>
                </c:pt>
                <c:pt idx="800">
                  <c:v>959479</c:v>
                </c:pt>
                <c:pt idx="801">
                  <c:v>959480</c:v>
                </c:pt>
                <c:pt idx="802">
                  <c:v>959505</c:v>
                </c:pt>
                <c:pt idx="803">
                  <c:v>959512</c:v>
                </c:pt>
                <c:pt idx="804">
                  <c:v>959539</c:v>
                </c:pt>
                <c:pt idx="805">
                  <c:v>959600</c:v>
                </c:pt>
                <c:pt idx="806">
                  <c:v>959619</c:v>
                </c:pt>
                <c:pt idx="807">
                  <c:v>959620</c:v>
                </c:pt>
                <c:pt idx="808">
                  <c:v>959624</c:v>
                </c:pt>
                <c:pt idx="809">
                  <c:v>959625</c:v>
                </c:pt>
                <c:pt idx="810">
                  <c:v>959966</c:v>
                </c:pt>
                <c:pt idx="811">
                  <c:v>959976</c:v>
                </c:pt>
                <c:pt idx="812">
                  <c:v>959978</c:v>
                </c:pt>
                <c:pt idx="813">
                  <c:v>960006</c:v>
                </c:pt>
                <c:pt idx="814">
                  <c:v>960007</c:v>
                </c:pt>
                <c:pt idx="815">
                  <c:v>960009</c:v>
                </c:pt>
                <c:pt idx="816">
                  <c:v>960010</c:v>
                </c:pt>
                <c:pt idx="817">
                  <c:v>960012</c:v>
                </c:pt>
                <c:pt idx="818">
                  <c:v>960013</c:v>
                </c:pt>
                <c:pt idx="819">
                  <c:v>960014</c:v>
                </c:pt>
                <c:pt idx="820">
                  <c:v>960017</c:v>
                </c:pt>
                <c:pt idx="821">
                  <c:v>960018</c:v>
                </c:pt>
                <c:pt idx="822">
                  <c:v>960022</c:v>
                </c:pt>
                <c:pt idx="823">
                  <c:v>960023</c:v>
                </c:pt>
                <c:pt idx="824">
                  <c:v>960024</c:v>
                </c:pt>
                <c:pt idx="825">
                  <c:v>960057</c:v>
                </c:pt>
                <c:pt idx="826">
                  <c:v>960298</c:v>
                </c:pt>
                <c:pt idx="827">
                  <c:v>960548</c:v>
                </c:pt>
                <c:pt idx="828">
                  <c:v>960558</c:v>
                </c:pt>
                <c:pt idx="829">
                  <c:v>960562</c:v>
                </c:pt>
                <c:pt idx="830">
                  <c:v>960564</c:v>
                </c:pt>
                <c:pt idx="831">
                  <c:v>960569</c:v>
                </c:pt>
                <c:pt idx="832">
                  <c:v>960576</c:v>
                </c:pt>
                <c:pt idx="833">
                  <c:v>960619</c:v>
                </c:pt>
                <c:pt idx="834">
                  <c:v>960620</c:v>
                </c:pt>
                <c:pt idx="835">
                  <c:v>960623</c:v>
                </c:pt>
                <c:pt idx="836">
                  <c:v>960633</c:v>
                </c:pt>
                <c:pt idx="837">
                  <c:v>960708</c:v>
                </c:pt>
                <c:pt idx="838">
                  <c:v>961050</c:v>
                </c:pt>
                <c:pt idx="839">
                  <c:v>961057</c:v>
                </c:pt>
                <c:pt idx="840">
                  <c:v>961101</c:v>
                </c:pt>
                <c:pt idx="841">
                  <c:v>961103</c:v>
                </c:pt>
                <c:pt idx="842">
                  <c:v>961110</c:v>
                </c:pt>
                <c:pt idx="843">
                  <c:v>961137</c:v>
                </c:pt>
                <c:pt idx="844">
                  <c:v>961138</c:v>
                </c:pt>
                <c:pt idx="845">
                  <c:v>961139</c:v>
                </c:pt>
                <c:pt idx="846">
                  <c:v>961140</c:v>
                </c:pt>
                <c:pt idx="847">
                  <c:v>961141</c:v>
                </c:pt>
                <c:pt idx="848">
                  <c:v>961142</c:v>
                </c:pt>
                <c:pt idx="849">
                  <c:v>961143</c:v>
                </c:pt>
                <c:pt idx="850">
                  <c:v>961144</c:v>
                </c:pt>
                <c:pt idx="851">
                  <c:v>961147</c:v>
                </c:pt>
                <c:pt idx="852">
                  <c:v>961148</c:v>
                </c:pt>
                <c:pt idx="853">
                  <c:v>961149</c:v>
                </c:pt>
                <c:pt idx="854">
                  <c:v>961153</c:v>
                </c:pt>
                <c:pt idx="855">
                  <c:v>961156</c:v>
                </c:pt>
                <c:pt idx="856">
                  <c:v>961177</c:v>
                </c:pt>
                <c:pt idx="857">
                  <c:v>961178</c:v>
                </c:pt>
                <c:pt idx="858">
                  <c:v>961179</c:v>
                </c:pt>
                <c:pt idx="859">
                  <c:v>961191</c:v>
                </c:pt>
                <c:pt idx="860">
                  <c:v>961299</c:v>
                </c:pt>
                <c:pt idx="861">
                  <c:v>961317</c:v>
                </c:pt>
                <c:pt idx="862">
                  <c:v>961358</c:v>
                </c:pt>
                <c:pt idx="863">
                  <c:v>961360</c:v>
                </c:pt>
                <c:pt idx="864">
                  <c:v>961361</c:v>
                </c:pt>
                <c:pt idx="865">
                  <c:v>961366</c:v>
                </c:pt>
                <c:pt idx="866">
                  <c:v>961369</c:v>
                </c:pt>
                <c:pt idx="867">
                  <c:v>961370</c:v>
                </c:pt>
                <c:pt idx="868">
                  <c:v>961371</c:v>
                </c:pt>
                <c:pt idx="869">
                  <c:v>961397</c:v>
                </c:pt>
                <c:pt idx="870">
                  <c:v>961399</c:v>
                </c:pt>
                <c:pt idx="871">
                  <c:v>961407</c:v>
                </c:pt>
                <c:pt idx="872">
                  <c:v>961413</c:v>
                </c:pt>
                <c:pt idx="873">
                  <c:v>961415</c:v>
                </c:pt>
                <c:pt idx="874">
                  <c:v>961457</c:v>
                </c:pt>
                <c:pt idx="875">
                  <c:v>961460</c:v>
                </c:pt>
                <c:pt idx="876">
                  <c:v>961465</c:v>
                </c:pt>
                <c:pt idx="877">
                  <c:v>961470</c:v>
                </c:pt>
                <c:pt idx="878">
                  <c:v>961657</c:v>
                </c:pt>
                <c:pt idx="879">
                  <c:v>961658</c:v>
                </c:pt>
                <c:pt idx="880">
                  <c:v>961659</c:v>
                </c:pt>
                <c:pt idx="881">
                  <c:v>961661</c:v>
                </c:pt>
                <c:pt idx="882">
                  <c:v>961723</c:v>
                </c:pt>
                <c:pt idx="883">
                  <c:v>961730</c:v>
                </c:pt>
                <c:pt idx="884">
                  <c:v>961901</c:v>
                </c:pt>
                <c:pt idx="885">
                  <c:v>961902</c:v>
                </c:pt>
                <c:pt idx="886">
                  <c:v>961904</c:v>
                </c:pt>
                <c:pt idx="887">
                  <c:v>961906</c:v>
                </c:pt>
                <c:pt idx="888">
                  <c:v>961909</c:v>
                </c:pt>
                <c:pt idx="889">
                  <c:v>962027</c:v>
                </c:pt>
                <c:pt idx="890">
                  <c:v>962087</c:v>
                </c:pt>
                <c:pt idx="891">
                  <c:v>962317</c:v>
                </c:pt>
                <c:pt idx="892">
                  <c:v>962477</c:v>
                </c:pt>
                <c:pt idx="893">
                  <c:v>962478</c:v>
                </c:pt>
                <c:pt idx="894">
                  <c:v>962479</c:v>
                </c:pt>
                <c:pt idx="895">
                  <c:v>962481</c:v>
                </c:pt>
                <c:pt idx="896">
                  <c:v>962566</c:v>
                </c:pt>
                <c:pt idx="897">
                  <c:v>962589</c:v>
                </c:pt>
                <c:pt idx="898">
                  <c:v>962648</c:v>
                </c:pt>
                <c:pt idx="899">
                  <c:v>962649</c:v>
                </c:pt>
                <c:pt idx="900">
                  <c:v>962741</c:v>
                </c:pt>
                <c:pt idx="901">
                  <c:v>962742</c:v>
                </c:pt>
                <c:pt idx="902">
                  <c:v>962800</c:v>
                </c:pt>
                <c:pt idx="903">
                  <c:v>962801</c:v>
                </c:pt>
                <c:pt idx="904">
                  <c:v>962811</c:v>
                </c:pt>
                <c:pt idx="905">
                  <c:v>962858</c:v>
                </c:pt>
                <c:pt idx="906">
                  <c:v>962865</c:v>
                </c:pt>
                <c:pt idx="907">
                  <c:v>962938</c:v>
                </c:pt>
                <c:pt idx="908">
                  <c:v>962997</c:v>
                </c:pt>
                <c:pt idx="909">
                  <c:v>962998</c:v>
                </c:pt>
                <c:pt idx="910">
                  <c:v>962999</c:v>
                </c:pt>
                <c:pt idx="911">
                  <c:v>963000</c:v>
                </c:pt>
                <c:pt idx="912">
                  <c:v>963001</c:v>
                </c:pt>
                <c:pt idx="913">
                  <c:v>963002</c:v>
                </c:pt>
                <c:pt idx="914">
                  <c:v>963004</c:v>
                </c:pt>
                <c:pt idx="915">
                  <c:v>963006</c:v>
                </c:pt>
                <c:pt idx="916">
                  <c:v>963007</c:v>
                </c:pt>
                <c:pt idx="917">
                  <c:v>963008</c:v>
                </c:pt>
                <c:pt idx="918">
                  <c:v>963009</c:v>
                </c:pt>
                <c:pt idx="919">
                  <c:v>963010</c:v>
                </c:pt>
                <c:pt idx="920">
                  <c:v>963011</c:v>
                </c:pt>
                <c:pt idx="921">
                  <c:v>963013</c:v>
                </c:pt>
                <c:pt idx="922">
                  <c:v>963014</c:v>
                </c:pt>
                <c:pt idx="923">
                  <c:v>963016</c:v>
                </c:pt>
                <c:pt idx="924">
                  <c:v>963138</c:v>
                </c:pt>
                <c:pt idx="925">
                  <c:v>963139</c:v>
                </c:pt>
                <c:pt idx="926">
                  <c:v>963140</c:v>
                </c:pt>
                <c:pt idx="927">
                  <c:v>963144</c:v>
                </c:pt>
                <c:pt idx="928">
                  <c:v>963154</c:v>
                </c:pt>
                <c:pt idx="929">
                  <c:v>963157</c:v>
                </c:pt>
                <c:pt idx="930">
                  <c:v>963247</c:v>
                </c:pt>
                <c:pt idx="931">
                  <c:v>963278</c:v>
                </c:pt>
                <c:pt idx="932">
                  <c:v>963279</c:v>
                </c:pt>
                <c:pt idx="933">
                  <c:v>963282</c:v>
                </c:pt>
                <c:pt idx="934">
                  <c:v>963292</c:v>
                </c:pt>
                <c:pt idx="935">
                  <c:v>963387</c:v>
                </c:pt>
                <c:pt idx="936">
                  <c:v>963426</c:v>
                </c:pt>
                <c:pt idx="937">
                  <c:v>963463</c:v>
                </c:pt>
                <c:pt idx="938">
                  <c:v>963470</c:v>
                </c:pt>
                <c:pt idx="939">
                  <c:v>963480</c:v>
                </c:pt>
                <c:pt idx="940">
                  <c:v>963481</c:v>
                </c:pt>
                <c:pt idx="941">
                  <c:v>963491</c:v>
                </c:pt>
                <c:pt idx="942">
                  <c:v>963497</c:v>
                </c:pt>
                <c:pt idx="943">
                  <c:v>963498</c:v>
                </c:pt>
                <c:pt idx="944">
                  <c:v>963589</c:v>
                </c:pt>
                <c:pt idx="945">
                  <c:v>963649</c:v>
                </c:pt>
                <c:pt idx="946">
                  <c:v>963754</c:v>
                </c:pt>
                <c:pt idx="947">
                  <c:v>963788</c:v>
                </c:pt>
                <c:pt idx="948">
                  <c:v>963794</c:v>
                </c:pt>
                <c:pt idx="949">
                  <c:v>963982</c:v>
                </c:pt>
                <c:pt idx="950">
                  <c:v>963983</c:v>
                </c:pt>
                <c:pt idx="951">
                  <c:v>963988</c:v>
                </c:pt>
                <c:pt idx="952">
                  <c:v>963991</c:v>
                </c:pt>
                <c:pt idx="953">
                  <c:v>963992</c:v>
                </c:pt>
                <c:pt idx="954">
                  <c:v>963993</c:v>
                </c:pt>
                <c:pt idx="955">
                  <c:v>963999</c:v>
                </c:pt>
                <c:pt idx="956">
                  <c:v>964131</c:v>
                </c:pt>
                <c:pt idx="957">
                  <c:v>964143</c:v>
                </c:pt>
                <c:pt idx="958">
                  <c:v>964148</c:v>
                </c:pt>
                <c:pt idx="959">
                  <c:v>964149</c:v>
                </c:pt>
                <c:pt idx="960">
                  <c:v>964154</c:v>
                </c:pt>
                <c:pt idx="961">
                  <c:v>964157</c:v>
                </c:pt>
                <c:pt idx="962">
                  <c:v>964319</c:v>
                </c:pt>
                <c:pt idx="963">
                  <c:v>964320</c:v>
                </c:pt>
                <c:pt idx="964">
                  <c:v>964321</c:v>
                </c:pt>
                <c:pt idx="965">
                  <c:v>964322</c:v>
                </c:pt>
                <c:pt idx="966">
                  <c:v>964325</c:v>
                </c:pt>
                <c:pt idx="967">
                  <c:v>964326</c:v>
                </c:pt>
                <c:pt idx="968">
                  <c:v>964327</c:v>
                </c:pt>
                <c:pt idx="969">
                  <c:v>964330</c:v>
                </c:pt>
                <c:pt idx="970">
                  <c:v>964331</c:v>
                </c:pt>
                <c:pt idx="971">
                  <c:v>964332</c:v>
                </c:pt>
                <c:pt idx="972">
                  <c:v>964333</c:v>
                </c:pt>
                <c:pt idx="973">
                  <c:v>964334</c:v>
                </c:pt>
                <c:pt idx="974">
                  <c:v>964335</c:v>
                </c:pt>
                <c:pt idx="975">
                  <c:v>964336</c:v>
                </c:pt>
                <c:pt idx="976">
                  <c:v>964337</c:v>
                </c:pt>
                <c:pt idx="977">
                  <c:v>964358</c:v>
                </c:pt>
                <c:pt idx="978">
                  <c:v>964362</c:v>
                </c:pt>
                <c:pt idx="979">
                  <c:v>964363</c:v>
                </c:pt>
                <c:pt idx="980">
                  <c:v>964592</c:v>
                </c:pt>
                <c:pt idx="981">
                  <c:v>964759</c:v>
                </c:pt>
                <c:pt idx="982">
                  <c:v>964788</c:v>
                </c:pt>
                <c:pt idx="983">
                  <c:v>964830</c:v>
                </c:pt>
                <c:pt idx="984">
                  <c:v>964982</c:v>
                </c:pt>
                <c:pt idx="985">
                  <c:v>965014</c:v>
                </c:pt>
                <c:pt idx="986">
                  <c:v>965015</c:v>
                </c:pt>
                <c:pt idx="987">
                  <c:v>965102</c:v>
                </c:pt>
                <c:pt idx="988">
                  <c:v>965171</c:v>
                </c:pt>
                <c:pt idx="989">
                  <c:v>965356</c:v>
                </c:pt>
                <c:pt idx="990">
                  <c:v>965396</c:v>
                </c:pt>
                <c:pt idx="991">
                  <c:v>965399</c:v>
                </c:pt>
                <c:pt idx="992">
                  <c:v>965401</c:v>
                </c:pt>
                <c:pt idx="993">
                  <c:v>965472</c:v>
                </c:pt>
                <c:pt idx="994">
                  <c:v>965473</c:v>
                </c:pt>
                <c:pt idx="995">
                  <c:v>965511</c:v>
                </c:pt>
                <c:pt idx="996">
                  <c:v>965512</c:v>
                </c:pt>
                <c:pt idx="997">
                  <c:v>965514</c:v>
                </c:pt>
                <c:pt idx="998">
                  <c:v>965524</c:v>
                </c:pt>
                <c:pt idx="999">
                  <c:v>965548</c:v>
                </c:pt>
                <c:pt idx="1000">
                  <c:v>965550</c:v>
                </c:pt>
                <c:pt idx="1001">
                  <c:v>965551</c:v>
                </c:pt>
                <c:pt idx="1002">
                  <c:v>965552</c:v>
                </c:pt>
                <c:pt idx="1003">
                  <c:v>965564</c:v>
                </c:pt>
                <c:pt idx="1004">
                  <c:v>965573</c:v>
                </c:pt>
                <c:pt idx="1005">
                  <c:v>965579</c:v>
                </c:pt>
                <c:pt idx="1006">
                  <c:v>965592</c:v>
                </c:pt>
                <c:pt idx="1007">
                  <c:v>965595</c:v>
                </c:pt>
                <c:pt idx="1008">
                  <c:v>965606</c:v>
                </c:pt>
                <c:pt idx="1009">
                  <c:v>965790</c:v>
                </c:pt>
                <c:pt idx="1010">
                  <c:v>965792</c:v>
                </c:pt>
                <c:pt idx="1011">
                  <c:v>965800</c:v>
                </c:pt>
                <c:pt idx="1012">
                  <c:v>965806</c:v>
                </c:pt>
                <c:pt idx="1013">
                  <c:v>965808</c:v>
                </c:pt>
                <c:pt idx="1014">
                  <c:v>965811</c:v>
                </c:pt>
                <c:pt idx="1015">
                  <c:v>965812</c:v>
                </c:pt>
                <c:pt idx="1016">
                  <c:v>965814</c:v>
                </c:pt>
                <c:pt idx="1017">
                  <c:v>965815</c:v>
                </c:pt>
                <c:pt idx="1018">
                  <c:v>965817</c:v>
                </c:pt>
                <c:pt idx="1019">
                  <c:v>965818</c:v>
                </c:pt>
                <c:pt idx="1020">
                  <c:v>965819</c:v>
                </c:pt>
                <c:pt idx="1021">
                  <c:v>965821</c:v>
                </c:pt>
                <c:pt idx="1022">
                  <c:v>965822</c:v>
                </c:pt>
                <c:pt idx="1023">
                  <c:v>965826</c:v>
                </c:pt>
                <c:pt idx="1024">
                  <c:v>965827</c:v>
                </c:pt>
                <c:pt idx="1025">
                  <c:v>965829</c:v>
                </c:pt>
                <c:pt idx="1026">
                  <c:v>966182</c:v>
                </c:pt>
                <c:pt idx="1027">
                  <c:v>966187</c:v>
                </c:pt>
                <c:pt idx="1028">
                  <c:v>966189</c:v>
                </c:pt>
                <c:pt idx="1029">
                  <c:v>966191</c:v>
                </c:pt>
                <c:pt idx="1030">
                  <c:v>966197</c:v>
                </c:pt>
                <c:pt idx="1031">
                  <c:v>966198</c:v>
                </c:pt>
                <c:pt idx="1032">
                  <c:v>966200</c:v>
                </c:pt>
                <c:pt idx="1033">
                  <c:v>966201</c:v>
                </c:pt>
                <c:pt idx="1034">
                  <c:v>966262</c:v>
                </c:pt>
                <c:pt idx="1035">
                  <c:v>966263</c:v>
                </c:pt>
                <c:pt idx="1036">
                  <c:v>966339</c:v>
                </c:pt>
                <c:pt idx="1037">
                  <c:v>966382</c:v>
                </c:pt>
                <c:pt idx="1038">
                  <c:v>966388</c:v>
                </c:pt>
                <c:pt idx="1039">
                  <c:v>966534</c:v>
                </c:pt>
                <c:pt idx="1040">
                  <c:v>966536</c:v>
                </c:pt>
                <c:pt idx="1041">
                  <c:v>966572</c:v>
                </c:pt>
                <c:pt idx="1042">
                  <c:v>966763</c:v>
                </c:pt>
                <c:pt idx="1043">
                  <c:v>966764</c:v>
                </c:pt>
                <c:pt idx="1044">
                  <c:v>966766</c:v>
                </c:pt>
                <c:pt idx="1045">
                  <c:v>966767</c:v>
                </c:pt>
                <c:pt idx="1046">
                  <c:v>966772</c:v>
                </c:pt>
                <c:pt idx="1047">
                  <c:v>966775</c:v>
                </c:pt>
                <c:pt idx="1048">
                  <c:v>966778</c:v>
                </c:pt>
                <c:pt idx="1049">
                  <c:v>966842</c:v>
                </c:pt>
                <c:pt idx="1050">
                  <c:v>966843</c:v>
                </c:pt>
                <c:pt idx="1051">
                  <c:v>966844</c:v>
                </c:pt>
                <c:pt idx="1052">
                  <c:v>966845</c:v>
                </c:pt>
                <c:pt idx="1053">
                  <c:v>966846</c:v>
                </c:pt>
                <c:pt idx="1054">
                  <c:v>966847</c:v>
                </c:pt>
                <c:pt idx="1055">
                  <c:v>966848</c:v>
                </c:pt>
                <c:pt idx="1056">
                  <c:v>966849</c:v>
                </c:pt>
                <c:pt idx="1057">
                  <c:v>966850</c:v>
                </c:pt>
                <c:pt idx="1058">
                  <c:v>966851</c:v>
                </c:pt>
                <c:pt idx="1059">
                  <c:v>966852</c:v>
                </c:pt>
                <c:pt idx="1060">
                  <c:v>966853</c:v>
                </c:pt>
                <c:pt idx="1061">
                  <c:v>966854</c:v>
                </c:pt>
                <c:pt idx="1062">
                  <c:v>966855</c:v>
                </c:pt>
                <c:pt idx="1063">
                  <c:v>966856</c:v>
                </c:pt>
                <c:pt idx="1064">
                  <c:v>966857</c:v>
                </c:pt>
                <c:pt idx="1065">
                  <c:v>966858</c:v>
                </c:pt>
                <c:pt idx="1066">
                  <c:v>966859</c:v>
                </c:pt>
                <c:pt idx="1067">
                  <c:v>966860</c:v>
                </c:pt>
                <c:pt idx="1068">
                  <c:v>966861</c:v>
                </c:pt>
                <c:pt idx="1069">
                  <c:v>967003</c:v>
                </c:pt>
                <c:pt idx="1070">
                  <c:v>967004</c:v>
                </c:pt>
                <c:pt idx="1071">
                  <c:v>967005</c:v>
                </c:pt>
                <c:pt idx="1072">
                  <c:v>967006</c:v>
                </c:pt>
                <c:pt idx="1073">
                  <c:v>967009</c:v>
                </c:pt>
                <c:pt idx="1074">
                  <c:v>967010</c:v>
                </c:pt>
                <c:pt idx="1075">
                  <c:v>967011</c:v>
                </c:pt>
                <c:pt idx="1076">
                  <c:v>967014</c:v>
                </c:pt>
                <c:pt idx="1077">
                  <c:v>967015</c:v>
                </c:pt>
                <c:pt idx="1078">
                  <c:v>967016</c:v>
                </c:pt>
                <c:pt idx="1079">
                  <c:v>967017</c:v>
                </c:pt>
                <c:pt idx="1080">
                  <c:v>967018</c:v>
                </c:pt>
                <c:pt idx="1081">
                  <c:v>967019</c:v>
                </c:pt>
                <c:pt idx="1082">
                  <c:v>967020</c:v>
                </c:pt>
                <c:pt idx="1083">
                  <c:v>967021</c:v>
                </c:pt>
                <c:pt idx="1084">
                  <c:v>967202</c:v>
                </c:pt>
                <c:pt idx="1085">
                  <c:v>967315</c:v>
                </c:pt>
                <c:pt idx="1086">
                  <c:v>967322</c:v>
                </c:pt>
                <c:pt idx="1087">
                  <c:v>967323</c:v>
                </c:pt>
                <c:pt idx="1088">
                  <c:v>967324</c:v>
                </c:pt>
                <c:pt idx="1089">
                  <c:v>967326</c:v>
                </c:pt>
                <c:pt idx="1090">
                  <c:v>967328</c:v>
                </c:pt>
                <c:pt idx="1091">
                  <c:v>967573</c:v>
                </c:pt>
                <c:pt idx="1092">
                  <c:v>967581</c:v>
                </c:pt>
                <c:pt idx="1093">
                  <c:v>967585</c:v>
                </c:pt>
                <c:pt idx="1094">
                  <c:v>967589</c:v>
                </c:pt>
                <c:pt idx="1095">
                  <c:v>967590</c:v>
                </c:pt>
                <c:pt idx="1096">
                  <c:v>967617</c:v>
                </c:pt>
                <c:pt idx="1097">
                  <c:v>967722</c:v>
                </c:pt>
                <c:pt idx="1098">
                  <c:v>967726</c:v>
                </c:pt>
                <c:pt idx="1099">
                  <c:v>967727</c:v>
                </c:pt>
                <c:pt idx="1100">
                  <c:v>967730</c:v>
                </c:pt>
                <c:pt idx="1101">
                  <c:v>967731</c:v>
                </c:pt>
                <c:pt idx="1102">
                  <c:v>967740</c:v>
                </c:pt>
                <c:pt idx="1103">
                  <c:v>967742</c:v>
                </c:pt>
                <c:pt idx="1104">
                  <c:v>967743</c:v>
                </c:pt>
                <c:pt idx="1105">
                  <c:v>967938</c:v>
                </c:pt>
                <c:pt idx="1106">
                  <c:v>967993</c:v>
                </c:pt>
                <c:pt idx="1107">
                  <c:v>967994</c:v>
                </c:pt>
                <c:pt idx="1108">
                  <c:v>968042</c:v>
                </c:pt>
                <c:pt idx="1109">
                  <c:v>968043</c:v>
                </c:pt>
                <c:pt idx="1110">
                  <c:v>968047</c:v>
                </c:pt>
                <c:pt idx="1111">
                  <c:v>968057</c:v>
                </c:pt>
                <c:pt idx="1112">
                  <c:v>968129</c:v>
                </c:pt>
                <c:pt idx="1113">
                  <c:v>968203</c:v>
                </c:pt>
                <c:pt idx="1114">
                  <c:v>968415</c:v>
                </c:pt>
                <c:pt idx="1115">
                  <c:v>968482</c:v>
                </c:pt>
                <c:pt idx="1116">
                  <c:v>968485</c:v>
                </c:pt>
                <c:pt idx="1117">
                  <c:v>968490</c:v>
                </c:pt>
                <c:pt idx="1118">
                  <c:v>968495</c:v>
                </c:pt>
                <c:pt idx="1119">
                  <c:v>968582</c:v>
                </c:pt>
                <c:pt idx="1120">
                  <c:v>968583</c:v>
                </c:pt>
                <c:pt idx="1121">
                  <c:v>968584</c:v>
                </c:pt>
                <c:pt idx="1122">
                  <c:v>968585</c:v>
                </c:pt>
                <c:pt idx="1123">
                  <c:v>968586</c:v>
                </c:pt>
                <c:pt idx="1124">
                  <c:v>968587</c:v>
                </c:pt>
                <c:pt idx="1125">
                  <c:v>968589</c:v>
                </c:pt>
                <c:pt idx="1126">
                  <c:v>968591</c:v>
                </c:pt>
                <c:pt idx="1127">
                  <c:v>968592</c:v>
                </c:pt>
                <c:pt idx="1128">
                  <c:v>968593</c:v>
                </c:pt>
                <c:pt idx="1129">
                  <c:v>968594</c:v>
                </c:pt>
                <c:pt idx="1130">
                  <c:v>968595</c:v>
                </c:pt>
                <c:pt idx="1131">
                  <c:v>968596</c:v>
                </c:pt>
                <c:pt idx="1132">
                  <c:v>968598</c:v>
                </c:pt>
                <c:pt idx="1133">
                  <c:v>968599</c:v>
                </c:pt>
                <c:pt idx="1134">
                  <c:v>968601</c:v>
                </c:pt>
                <c:pt idx="1135">
                  <c:v>968639</c:v>
                </c:pt>
                <c:pt idx="1136">
                  <c:v>968640</c:v>
                </c:pt>
                <c:pt idx="1137">
                  <c:v>968742</c:v>
                </c:pt>
                <c:pt idx="1138">
                  <c:v>968743</c:v>
                </c:pt>
                <c:pt idx="1139">
                  <c:v>968790</c:v>
                </c:pt>
                <c:pt idx="1140">
                  <c:v>968791</c:v>
                </c:pt>
                <c:pt idx="1141">
                  <c:v>968796</c:v>
                </c:pt>
                <c:pt idx="1142">
                  <c:v>968802</c:v>
                </c:pt>
                <c:pt idx="1143">
                  <c:v>968882</c:v>
                </c:pt>
                <c:pt idx="1144">
                  <c:v>968883</c:v>
                </c:pt>
                <c:pt idx="1145">
                  <c:v>968884</c:v>
                </c:pt>
                <c:pt idx="1146">
                  <c:v>968896</c:v>
                </c:pt>
                <c:pt idx="1147">
                  <c:v>968962</c:v>
                </c:pt>
                <c:pt idx="1148">
                  <c:v>968963</c:v>
                </c:pt>
                <c:pt idx="1149">
                  <c:v>969088</c:v>
                </c:pt>
                <c:pt idx="1150">
                  <c:v>969093</c:v>
                </c:pt>
                <c:pt idx="1151">
                  <c:v>969210</c:v>
                </c:pt>
                <c:pt idx="1152">
                  <c:v>969232</c:v>
                </c:pt>
                <c:pt idx="1153">
                  <c:v>969466</c:v>
                </c:pt>
                <c:pt idx="1154">
                  <c:v>969468</c:v>
                </c:pt>
                <c:pt idx="1155">
                  <c:v>969496</c:v>
                </c:pt>
                <c:pt idx="1156">
                  <c:v>969507</c:v>
                </c:pt>
                <c:pt idx="1157">
                  <c:v>969526</c:v>
                </c:pt>
                <c:pt idx="1158">
                  <c:v>969546</c:v>
                </c:pt>
                <c:pt idx="1159">
                  <c:v>969549</c:v>
                </c:pt>
                <c:pt idx="1160">
                  <c:v>969554</c:v>
                </c:pt>
                <c:pt idx="1161">
                  <c:v>969559</c:v>
                </c:pt>
                <c:pt idx="1162">
                  <c:v>969635</c:v>
                </c:pt>
                <c:pt idx="1163">
                  <c:v>969645</c:v>
                </c:pt>
                <c:pt idx="1164">
                  <c:v>969646</c:v>
                </c:pt>
                <c:pt idx="1165">
                  <c:v>969709</c:v>
                </c:pt>
                <c:pt idx="1166">
                  <c:v>969710</c:v>
                </c:pt>
                <c:pt idx="1167">
                  <c:v>969711</c:v>
                </c:pt>
                <c:pt idx="1168">
                  <c:v>969718</c:v>
                </c:pt>
                <c:pt idx="1169">
                  <c:v>969722</c:v>
                </c:pt>
                <c:pt idx="1170">
                  <c:v>969786</c:v>
                </c:pt>
                <c:pt idx="1171">
                  <c:v>969926</c:v>
                </c:pt>
                <c:pt idx="1172">
                  <c:v>969927</c:v>
                </c:pt>
                <c:pt idx="1173">
                  <c:v>969931</c:v>
                </c:pt>
                <c:pt idx="1174">
                  <c:v>969932</c:v>
                </c:pt>
                <c:pt idx="1175">
                  <c:v>970167</c:v>
                </c:pt>
                <c:pt idx="1176">
                  <c:v>970168</c:v>
                </c:pt>
                <c:pt idx="1177">
                  <c:v>970175</c:v>
                </c:pt>
                <c:pt idx="1178">
                  <c:v>970179</c:v>
                </c:pt>
                <c:pt idx="1179">
                  <c:v>970254</c:v>
                </c:pt>
                <c:pt idx="1180">
                  <c:v>970257</c:v>
                </c:pt>
                <c:pt idx="1181">
                  <c:v>970495</c:v>
                </c:pt>
                <c:pt idx="1182">
                  <c:v>970627</c:v>
                </c:pt>
                <c:pt idx="1183">
                  <c:v>970628</c:v>
                </c:pt>
                <c:pt idx="1184">
                  <c:v>970630</c:v>
                </c:pt>
                <c:pt idx="1185">
                  <c:v>970656</c:v>
                </c:pt>
                <c:pt idx="1186">
                  <c:v>970766</c:v>
                </c:pt>
                <c:pt idx="1187">
                  <c:v>970767</c:v>
                </c:pt>
                <c:pt idx="1188">
                  <c:v>970769</c:v>
                </c:pt>
                <c:pt idx="1189">
                  <c:v>970771</c:v>
                </c:pt>
                <c:pt idx="1190">
                  <c:v>970858</c:v>
                </c:pt>
                <c:pt idx="1191">
                  <c:v>970886</c:v>
                </c:pt>
                <c:pt idx="1192">
                  <c:v>970887</c:v>
                </c:pt>
                <c:pt idx="1193">
                  <c:v>970888</c:v>
                </c:pt>
                <c:pt idx="1194">
                  <c:v>970890</c:v>
                </c:pt>
                <c:pt idx="1195">
                  <c:v>970892</c:v>
                </c:pt>
                <c:pt idx="1196">
                  <c:v>970998</c:v>
                </c:pt>
                <c:pt idx="1197">
                  <c:v>971187</c:v>
                </c:pt>
                <c:pt idx="1198">
                  <c:v>971188</c:v>
                </c:pt>
                <c:pt idx="1199">
                  <c:v>971189</c:v>
                </c:pt>
                <c:pt idx="1200">
                  <c:v>971190</c:v>
                </c:pt>
                <c:pt idx="1201">
                  <c:v>971193</c:v>
                </c:pt>
                <c:pt idx="1202">
                  <c:v>971194</c:v>
                </c:pt>
                <c:pt idx="1203">
                  <c:v>971195</c:v>
                </c:pt>
                <c:pt idx="1204">
                  <c:v>971198</c:v>
                </c:pt>
                <c:pt idx="1205">
                  <c:v>971199</c:v>
                </c:pt>
                <c:pt idx="1206">
                  <c:v>971200</c:v>
                </c:pt>
                <c:pt idx="1207">
                  <c:v>971201</c:v>
                </c:pt>
                <c:pt idx="1208">
                  <c:v>971202</c:v>
                </c:pt>
                <c:pt idx="1209">
                  <c:v>971203</c:v>
                </c:pt>
                <c:pt idx="1210">
                  <c:v>971204</c:v>
                </c:pt>
                <c:pt idx="1211">
                  <c:v>971205</c:v>
                </c:pt>
                <c:pt idx="1212">
                  <c:v>971486</c:v>
                </c:pt>
                <c:pt idx="1213">
                  <c:v>971666</c:v>
                </c:pt>
                <c:pt idx="1214">
                  <c:v>971671</c:v>
                </c:pt>
                <c:pt idx="1215">
                  <c:v>971672</c:v>
                </c:pt>
                <c:pt idx="1216">
                  <c:v>971766</c:v>
                </c:pt>
                <c:pt idx="1217">
                  <c:v>971768</c:v>
                </c:pt>
                <c:pt idx="1218">
                  <c:v>971817</c:v>
                </c:pt>
                <c:pt idx="1219">
                  <c:v>971856</c:v>
                </c:pt>
                <c:pt idx="1220">
                  <c:v>971861</c:v>
                </c:pt>
                <c:pt idx="1221">
                  <c:v>971898</c:v>
                </c:pt>
                <c:pt idx="1222">
                  <c:v>971903</c:v>
                </c:pt>
                <c:pt idx="1223">
                  <c:v>971912</c:v>
                </c:pt>
                <c:pt idx="1224">
                  <c:v>971913</c:v>
                </c:pt>
                <c:pt idx="1225">
                  <c:v>972062</c:v>
                </c:pt>
                <c:pt idx="1226">
                  <c:v>972290</c:v>
                </c:pt>
                <c:pt idx="1227">
                  <c:v>972605</c:v>
                </c:pt>
                <c:pt idx="1228">
                  <c:v>972612</c:v>
                </c:pt>
                <c:pt idx="1229">
                  <c:v>972615</c:v>
                </c:pt>
                <c:pt idx="1230">
                  <c:v>972626</c:v>
                </c:pt>
                <c:pt idx="1231">
                  <c:v>972640</c:v>
                </c:pt>
                <c:pt idx="1232">
                  <c:v>972646</c:v>
                </c:pt>
                <c:pt idx="1233">
                  <c:v>972776</c:v>
                </c:pt>
                <c:pt idx="1234">
                  <c:v>972777</c:v>
                </c:pt>
                <c:pt idx="1235">
                  <c:v>972778</c:v>
                </c:pt>
                <c:pt idx="1236">
                  <c:v>972902</c:v>
                </c:pt>
                <c:pt idx="1237">
                  <c:v>972976</c:v>
                </c:pt>
                <c:pt idx="1238">
                  <c:v>972977</c:v>
                </c:pt>
                <c:pt idx="1239">
                  <c:v>972978</c:v>
                </c:pt>
                <c:pt idx="1240">
                  <c:v>972979</c:v>
                </c:pt>
                <c:pt idx="1241">
                  <c:v>972980</c:v>
                </c:pt>
                <c:pt idx="1242">
                  <c:v>972981</c:v>
                </c:pt>
                <c:pt idx="1243">
                  <c:v>972982</c:v>
                </c:pt>
                <c:pt idx="1244">
                  <c:v>972983</c:v>
                </c:pt>
                <c:pt idx="1245">
                  <c:v>972984</c:v>
                </c:pt>
                <c:pt idx="1246">
                  <c:v>972985</c:v>
                </c:pt>
                <c:pt idx="1247">
                  <c:v>972986</c:v>
                </c:pt>
                <c:pt idx="1248">
                  <c:v>972987</c:v>
                </c:pt>
                <c:pt idx="1249">
                  <c:v>972988</c:v>
                </c:pt>
                <c:pt idx="1250">
                  <c:v>972989</c:v>
                </c:pt>
                <c:pt idx="1251">
                  <c:v>972990</c:v>
                </c:pt>
                <c:pt idx="1252">
                  <c:v>972991</c:v>
                </c:pt>
                <c:pt idx="1253">
                  <c:v>972992</c:v>
                </c:pt>
                <c:pt idx="1254">
                  <c:v>972993</c:v>
                </c:pt>
                <c:pt idx="1255">
                  <c:v>972994</c:v>
                </c:pt>
                <c:pt idx="1256">
                  <c:v>972995</c:v>
                </c:pt>
                <c:pt idx="1257">
                  <c:v>973056</c:v>
                </c:pt>
                <c:pt idx="1258">
                  <c:v>973057</c:v>
                </c:pt>
                <c:pt idx="1259">
                  <c:v>973061</c:v>
                </c:pt>
                <c:pt idx="1260">
                  <c:v>973071</c:v>
                </c:pt>
                <c:pt idx="1261">
                  <c:v>973072</c:v>
                </c:pt>
                <c:pt idx="1262">
                  <c:v>973086</c:v>
                </c:pt>
                <c:pt idx="1263">
                  <c:v>973106</c:v>
                </c:pt>
                <c:pt idx="1264">
                  <c:v>973243</c:v>
                </c:pt>
                <c:pt idx="1265">
                  <c:v>973322</c:v>
                </c:pt>
                <c:pt idx="1266">
                  <c:v>973329</c:v>
                </c:pt>
                <c:pt idx="1267">
                  <c:v>973341</c:v>
                </c:pt>
                <c:pt idx="1268">
                  <c:v>973342</c:v>
                </c:pt>
                <c:pt idx="1269">
                  <c:v>973348</c:v>
                </c:pt>
                <c:pt idx="1270">
                  <c:v>973349</c:v>
                </c:pt>
                <c:pt idx="1271">
                  <c:v>973358</c:v>
                </c:pt>
                <c:pt idx="1272">
                  <c:v>973512</c:v>
                </c:pt>
                <c:pt idx="1273">
                  <c:v>973595</c:v>
                </c:pt>
                <c:pt idx="1274">
                  <c:v>973620</c:v>
                </c:pt>
                <c:pt idx="1275">
                  <c:v>973621</c:v>
                </c:pt>
                <c:pt idx="1276">
                  <c:v>973625</c:v>
                </c:pt>
                <c:pt idx="1277">
                  <c:v>973626</c:v>
                </c:pt>
                <c:pt idx="1278">
                  <c:v>973643</c:v>
                </c:pt>
                <c:pt idx="1279">
                  <c:v>973645</c:v>
                </c:pt>
                <c:pt idx="1280">
                  <c:v>973647</c:v>
                </c:pt>
                <c:pt idx="1281">
                  <c:v>973649</c:v>
                </c:pt>
                <c:pt idx="1282">
                  <c:v>973651</c:v>
                </c:pt>
                <c:pt idx="1283">
                  <c:v>973654</c:v>
                </c:pt>
                <c:pt idx="1284">
                  <c:v>973655</c:v>
                </c:pt>
                <c:pt idx="1285">
                  <c:v>973656</c:v>
                </c:pt>
                <c:pt idx="1286">
                  <c:v>973657</c:v>
                </c:pt>
                <c:pt idx="1287">
                  <c:v>973782</c:v>
                </c:pt>
                <c:pt idx="1288">
                  <c:v>973899</c:v>
                </c:pt>
                <c:pt idx="1289">
                  <c:v>974000</c:v>
                </c:pt>
                <c:pt idx="1290">
                  <c:v>974080</c:v>
                </c:pt>
                <c:pt idx="1291">
                  <c:v>974131</c:v>
                </c:pt>
                <c:pt idx="1292">
                  <c:v>974166</c:v>
                </c:pt>
                <c:pt idx="1293">
                  <c:v>974200</c:v>
                </c:pt>
                <c:pt idx="1294">
                  <c:v>974211</c:v>
                </c:pt>
                <c:pt idx="1295">
                  <c:v>974409</c:v>
                </c:pt>
                <c:pt idx="1296">
                  <c:v>974452</c:v>
                </c:pt>
                <c:pt idx="1297">
                  <c:v>974475</c:v>
                </c:pt>
                <c:pt idx="1298">
                  <c:v>974710</c:v>
                </c:pt>
                <c:pt idx="1299">
                  <c:v>974781</c:v>
                </c:pt>
                <c:pt idx="1300">
                  <c:v>974788</c:v>
                </c:pt>
                <c:pt idx="1301">
                  <c:v>975270</c:v>
                </c:pt>
                <c:pt idx="1302">
                  <c:v>975373</c:v>
                </c:pt>
                <c:pt idx="1303">
                  <c:v>975420</c:v>
                </c:pt>
                <c:pt idx="1304">
                  <c:v>975421</c:v>
                </c:pt>
                <c:pt idx="1305">
                  <c:v>975423</c:v>
                </c:pt>
                <c:pt idx="1306">
                  <c:v>975424</c:v>
                </c:pt>
                <c:pt idx="1307">
                  <c:v>975426</c:v>
                </c:pt>
                <c:pt idx="1308">
                  <c:v>975429</c:v>
                </c:pt>
                <c:pt idx="1309">
                  <c:v>975568</c:v>
                </c:pt>
                <c:pt idx="1310">
                  <c:v>975573</c:v>
                </c:pt>
                <c:pt idx="1311">
                  <c:v>975667</c:v>
                </c:pt>
                <c:pt idx="1312">
                  <c:v>975670</c:v>
                </c:pt>
                <c:pt idx="1313">
                  <c:v>975745</c:v>
                </c:pt>
                <c:pt idx="1314">
                  <c:v>975746</c:v>
                </c:pt>
                <c:pt idx="1315">
                  <c:v>975752</c:v>
                </c:pt>
                <c:pt idx="1316">
                  <c:v>975753</c:v>
                </c:pt>
                <c:pt idx="1317">
                  <c:v>975762</c:v>
                </c:pt>
                <c:pt idx="1318">
                  <c:v>975889</c:v>
                </c:pt>
                <c:pt idx="1319">
                  <c:v>975890</c:v>
                </c:pt>
                <c:pt idx="1320">
                  <c:v>976069</c:v>
                </c:pt>
                <c:pt idx="1321">
                  <c:v>976098</c:v>
                </c:pt>
                <c:pt idx="1322">
                  <c:v>976144</c:v>
                </c:pt>
                <c:pt idx="1323">
                  <c:v>976147</c:v>
                </c:pt>
                <c:pt idx="1324">
                  <c:v>976148</c:v>
                </c:pt>
                <c:pt idx="1325">
                  <c:v>976150</c:v>
                </c:pt>
                <c:pt idx="1326">
                  <c:v>976155</c:v>
                </c:pt>
                <c:pt idx="1327">
                  <c:v>976156</c:v>
                </c:pt>
                <c:pt idx="1328">
                  <c:v>976157</c:v>
                </c:pt>
                <c:pt idx="1329">
                  <c:v>976158</c:v>
                </c:pt>
                <c:pt idx="1330">
                  <c:v>976205</c:v>
                </c:pt>
                <c:pt idx="1331">
                  <c:v>976206</c:v>
                </c:pt>
                <c:pt idx="1332">
                  <c:v>976208</c:v>
                </c:pt>
                <c:pt idx="1333">
                  <c:v>976218</c:v>
                </c:pt>
                <c:pt idx="1334">
                  <c:v>976237</c:v>
                </c:pt>
                <c:pt idx="1335">
                  <c:v>976253</c:v>
                </c:pt>
                <c:pt idx="1336">
                  <c:v>976264</c:v>
                </c:pt>
                <c:pt idx="1337">
                  <c:v>976265</c:v>
                </c:pt>
                <c:pt idx="1338">
                  <c:v>976269</c:v>
                </c:pt>
                <c:pt idx="1339">
                  <c:v>976270</c:v>
                </c:pt>
                <c:pt idx="1340">
                  <c:v>976307</c:v>
                </c:pt>
                <c:pt idx="1341">
                  <c:v>976311</c:v>
                </c:pt>
                <c:pt idx="1342">
                  <c:v>976312</c:v>
                </c:pt>
                <c:pt idx="1343">
                  <c:v>976336</c:v>
                </c:pt>
                <c:pt idx="1344">
                  <c:v>976414</c:v>
                </c:pt>
                <c:pt idx="1345">
                  <c:v>976424</c:v>
                </c:pt>
                <c:pt idx="1346">
                  <c:v>976517</c:v>
                </c:pt>
                <c:pt idx="1347">
                  <c:v>976586</c:v>
                </c:pt>
                <c:pt idx="1348">
                  <c:v>976588</c:v>
                </c:pt>
                <c:pt idx="1349">
                  <c:v>976589</c:v>
                </c:pt>
                <c:pt idx="1350">
                  <c:v>976591</c:v>
                </c:pt>
                <c:pt idx="1351">
                  <c:v>976593</c:v>
                </c:pt>
                <c:pt idx="1352">
                  <c:v>976594</c:v>
                </c:pt>
                <c:pt idx="1353">
                  <c:v>976595</c:v>
                </c:pt>
                <c:pt idx="1354">
                  <c:v>976599</c:v>
                </c:pt>
                <c:pt idx="1355">
                  <c:v>976602</c:v>
                </c:pt>
                <c:pt idx="1356">
                  <c:v>976616</c:v>
                </c:pt>
                <c:pt idx="1357">
                  <c:v>976633</c:v>
                </c:pt>
                <c:pt idx="1358">
                  <c:v>976654</c:v>
                </c:pt>
                <c:pt idx="1359">
                  <c:v>976744</c:v>
                </c:pt>
                <c:pt idx="1360">
                  <c:v>976760</c:v>
                </c:pt>
                <c:pt idx="1361">
                  <c:v>976764</c:v>
                </c:pt>
                <c:pt idx="1362">
                  <c:v>976765</c:v>
                </c:pt>
                <c:pt idx="1363">
                  <c:v>976767</c:v>
                </c:pt>
                <c:pt idx="1364">
                  <c:v>976771</c:v>
                </c:pt>
                <c:pt idx="1365">
                  <c:v>976815</c:v>
                </c:pt>
                <c:pt idx="1366">
                  <c:v>976823</c:v>
                </c:pt>
                <c:pt idx="1367">
                  <c:v>976866</c:v>
                </c:pt>
                <c:pt idx="1368">
                  <c:v>976904</c:v>
                </c:pt>
                <c:pt idx="1369">
                  <c:v>976905</c:v>
                </c:pt>
                <c:pt idx="1370">
                  <c:v>976909</c:v>
                </c:pt>
                <c:pt idx="1371">
                  <c:v>976919</c:v>
                </c:pt>
                <c:pt idx="1372">
                  <c:v>977644</c:v>
                </c:pt>
                <c:pt idx="1373">
                  <c:v>977920</c:v>
                </c:pt>
                <c:pt idx="1374">
                  <c:v>977921</c:v>
                </c:pt>
                <c:pt idx="1375">
                  <c:v>978002</c:v>
                </c:pt>
                <c:pt idx="1376">
                  <c:v>978032</c:v>
                </c:pt>
                <c:pt idx="1377">
                  <c:v>978063</c:v>
                </c:pt>
                <c:pt idx="1378">
                  <c:v>978342</c:v>
                </c:pt>
                <c:pt idx="1379">
                  <c:v>978346</c:v>
                </c:pt>
                <c:pt idx="1380">
                  <c:v>978359</c:v>
                </c:pt>
                <c:pt idx="1381">
                  <c:v>978385</c:v>
                </c:pt>
                <c:pt idx="1382">
                  <c:v>978723</c:v>
                </c:pt>
                <c:pt idx="1383">
                  <c:v>978724</c:v>
                </c:pt>
                <c:pt idx="1384">
                  <c:v>978726</c:v>
                </c:pt>
                <c:pt idx="1385">
                  <c:v>978736</c:v>
                </c:pt>
                <c:pt idx="1386">
                  <c:v>978808</c:v>
                </c:pt>
                <c:pt idx="1387">
                  <c:v>978811</c:v>
                </c:pt>
                <c:pt idx="1388">
                  <c:v>978883</c:v>
                </c:pt>
                <c:pt idx="1389">
                  <c:v>978884</c:v>
                </c:pt>
                <c:pt idx="1390">
                  <c:v>978886</c:v>
                </c:pt>
                <c:pt idx="1391">
                  <c:v>978896</c:v>
                </c:pt>
                <c:pt idx="1392">
                  <c:v>978904</c:v>
                </c:pt>
                <c:pt idx="1393">
                  <c:v>978908</c:v>
                </c:pt>
                <c:pt idx="1394">
                  <c:v>979145</c:v>
                </c:pt>
                <c:pt idx="1395">
                  <c:v>979202</c:v>
                </c:pt>
                <c:pt idx="1396">
                  <c:v>979224</c:v>
                </c:pt>
                <c:pt idx="1397">
                  <c:v>979373</c:v>
                </c:pt>
                <c:pt idx="1398">
                  <c:v>979603</c:v>
                </c:pt>
                <c:pt idx="1399">
                  <c:v>979604</c:v>
                </c:pt>
                <c:pt idx="1400">
                  <c:v>979605</c:v>
                </c:pt>
                <c:pt idx="1401">
                  <c:v>979606</c:v>
                </c:pt>
                <c:pt idx="1402">
                  <c:v>979609</c:v>
                </c:pt>
                <c:pt idx="1403">
                  <c:v>979610</c:v>
                </c:pt>
                <c:pt idx="1404">
                  <c:v>979611</c:v>
                </c:pt>
                <c:pt idx="1405">
                  <c:v>979614</c:v>
                </c:pt>
                <c:pt idx="1406">
                  <c:v>979615</c:v>
                </c:pt>
                <c:pt idx="1407">
                  <c:v>979616</c:v>
                </c:pt>
                <c:pt idx="1408">
                  <c:v>979617</c:v>
                </c:pt>
                <c:pt idx="1409">
                  <c:v>979618</c:v>
                </c:pt>
                <c:pt idx="1410">
                  <c:v>979619</c:v>
                </c:pt>
                <c:pt idx="1411">
                  <c:v>979620</c:v>
                </c:pt>
                <c:pt idx="1412">
                  <c:v>979621</c:v>
                </c:pt>
                <c:pt idx="1413">
                  <c:v>979662</c:v>
                </c:pt>
                <c:pt idx="1414">
                  <c:v>979678</c:v>
                </c:pt>
                <c:pt idx="1415">
                  <c:v>979683</c:v>
                </c:pt>
                <c:pt idx="1416">
                  <c:v>979685</c:v>
                </c:pt>
                <c:pt idx="1417">
                  <c:v>979688</c:v>
                </c:pt>
                <c:pt idx="1418">
                  <c:v>979693</c:v>
                </c:pt>
                <c:pt idx="1419">
                  <c:v>979696</c:v>
                </c:pt>
                <c:pt idx="1420">
                  <c:v>979697</c:v>
                </c:pt>
                <c:pt idx="1421">
                  <c:v>979698</c:v>
                </c:pt>
                <c:pt idx="1422">
                  <c:v>979722</c:v>
                </c:pt>
                <c:pt idx="1423">
                  <c:v>979727</c:v>
                </c:pt>
                <c:pt idx="1424">
                  <c:v>979728</c:v>
                </c:pt>
                <c:pt idx="1425">
                  <c:v>979843</c:v>
                </c:pt>
                <c:pt idx="1426">
                  <c:v>979844</c:v>
                </c:pt>
                <c:pt idx="1427">
                  <c:v>979848</c:v>
                </c:pt>
                <c:pt idx="1428">
                  <c:v>979849</c:v>
                </c:pt>
                <c:pt idx="1429">
                  <c:v>979851</c:v>
                </c:pt>
                <c:pt idx="1430">
                  <c:v>979859</c:v>
                </c:pt>
                <c:pt idx="1431">
                  <c:v>979860</c:v>
                </c:pt>
                <c:pt idx="1432">
                  <c:v>979864</c:v>
                </c:pt>
                <c:pt idx="1433">
                  <c:v>979944</c:v>
                </c:pt>
                <c:pt idx="1434">
                  <c:v>979946</c:v>
                </c:pt>
                <c:pt idx="1435">
                  <c:v>979954</c:v>
                </c:pt>
                <c:pt idx="1436">
                  <c:v>980023</c:v>
                </c:pt>
                <c:pt idx="1437">
                  <c:v>980037</c:v>
                </c:pt>
                <c:pt idx="1438">
                  <c:v>980042</c:v>
                </c:pt>
                <c:pt idx="1439">
                  <c:v>980044</c:v>
                </c:pt>
                <c:pt idx="1440">
                  <c:v>980045</c:v>
                </c:pt>
                <c:pt idx="1441">
                  <c:v>980057</c:v>
                </c:pt>
                <c:pt idx="1442">
                  <c:v>980330</c:v>
                </c:pt>
                <c:pt idx="1443">
                  <c:v>980402</c:v>
                </c:pt>
                <c:pt idx="1444">
                  <c:v>980404</c:v>
                </c:pt>
                <c:pt idx="1445">
                  <c:v>980407</c:v>
                </c:pt>
                <c:pt idx="1446">
                  <c:v>980411</c:v>
                </c:pt>
                <c:pt idx="1447">
                  <c:v>980550</c:v>
                </c:pt>
                <c:pt idx="1448">
                  <c:v>980560</c:v>
                </c:pt>
                <c:pt idx="1449">
                  <c:v>980562</c:v>
                </c:pt>
                <c:pt idx="1450">
                  <c:v>980563</c:v>
                </c:pt>
                <c:pt idx="1451">
                  <c:v>980564</c:v>
                </c:pt>
                <c:pt idx="1452">
                  <c:v>980565</c:v>
                </c:pt>
                <c:pt idx="1453">
                  <c:v>980567</c:v>
                </c:pt>
                <c:pt idx="1454">
                  <c:v>980568</c:v>
                </c:pt>
                <c:pt idx="1455">
                  <c:v>980569</c:v>
                </c:pt>
                <c:pt idx="1456">
                  <c:v>980570</c:v>
                </c:pt>
                <c:pt idx="1457">
                  <c:v>980571</c:v>
                </c:pt>
                <c:pt idx="1458">
                  <c:v>980646</c:v>
                </c:pt>
                <c:pt idx="1459">
                  <c:v>980684</c:v>
                </c:pt>
                <c:pt idx="1460">
                  <c:v>980689</c:v>
                </c:pt>
                <c:pt idx="1461">
                  <c:v>980818</c:v>
                </c:pt>
                <c:pt idx="1462">
                  <c:v>980997</c:v>
                </c:pt>
                <c:pt idx="1463">
                  <c:v>981115</c:v>
                </c:pt>
                <c:pt idx="1464">
                  <c:v>981138</c:v>
                </c:pt>
                <c:pt idx="1465">
                  <c:v>981259</c:v>
                </c:pt>
                <c:pt idx="1466">
                  <c:v>981289</c:v>
                </c:pt>
                <c:pt idx="1467">
                  <c:v>981338</c:v>
                </c:pt>
                <c:pt idx="1468">
                  <c:v>981344</c:v>
                </c:pt>
                <c:pt idx="1469">
                  <c:v>981350</c:v>
                </c:pt>
                <c:pt idx="1470">
                  <c:v>981351</c:v>
                </c:pt>
                <c:pt idx="1471">
                  <c:v>981754</c:v>
                </c:pt>
                <c:pt idx="1472">
                  <c:v>981757</c:v>
                </c:pt>
                <c:pt idx="1473">
                  <c:v>981758</c:v>
                </c:pt>
                <c:pt idx="1474">
                  <c:v>981767</c:v>
                </c:pt>
                <c:pt idx="1475">
                  <c:v>981779</c:v>
                </c:pt>
                <c:pt idx="1476">
                  <c:v>981783</c:v>
                </c:pt>
                <c:pt idx="1477">
                  <c:v>981784</c:v>
                </c:pt>
                <c:pt idx="1478">
                  <c:v>981796</c:v>
                </c:pt>
                <c:pt idx="1479">
                  <c:v>981806</c:v>
                </c:pt>
                <c:pt idx="1480">
                  <c:v>981807</c:v>
                </c:pt>
                <c:pt idx="1481">
                  <c:v>981871</c:v>
                </c:pt>
                <c:pt idx="1482">
                  <c:v>981919</c:v>
                </c:pt>
                <c:pt idx="1483">
                  <c:v>981920</c:v>
                </c:pt>
                <c:pt idx="1484">
                  <c:v>981923</c:v>
                </c:pt>
                <c:pt idx="1485">
                  <c:v>981925</c:v>
                </c:pt>
                <c:pt idx="1486">
                  <c:v>981927</c:v>
                </c:pt>
                <c:pt idx="1487">
                  <c:v>981928</c:v>
                </c:pt>
                <c:pt idx="1488">
                  <c:v>982121</c:v>
                </c:pt>
                <c:pt idx="1489">
                  <c:v>982126</c:v>
                </c:pt>
                <c:pt idx="1490">
                  <c:v>982154</c:v>
                </c:pt>
                <c:pt idx="1491">
                  <c:v>982155</c:v>
                </c:pt>
                <c:pt idx="1492">
                  <c:v>982157</c:v>
                </c:pt>
                <c:pt idx="1493">
                  <c:v>982158</c:v>
                </c:pt>
                <c:pt idx="1494">
                  <c:v>982160</c:v>
                </c:pt>
                <c:pt idx="1495">
                  <c:v>982163</c:v>
                </c:pt>
                <c:pt idx="1496">
                  <c:v>982194</c:v>
                </c:pt>
                <c:pt idx="1497">
                  <c:v>982198</c:v>
                </c:pt>
                <c:pt idx="1498">
                  <c:v>982211</c:v>
                </c:pt>
                <c:pt idx="1499">
                  <c:v>982234</c:v>
                </c:pt>
                <c:pt idx="1500">
                  <c:v>982302</c:v>
                </c:pt>
                <c:pt idx="1501">
                  <c:v>982306</c:v>
                </c:pt>
                <c:pt idx="1502">
                  <c:v>982328</c:v>
                </c:pt>
                <c:pt idx="1503">
                  <c:v>982354</c:v>
                </c:pt>
                <c:pt idx="1504">
                  <c:v>982357</c:v>
                </c:pt>
                <c:pt idx="1505">
                  <c:v>982358</c:v>
                </c:pt>
                <c:pt idx="1506">
                  <c:v>982369</c:v>
                </c:pt>
                <c:pt idx="1507">
                  <c:v>982372</c:v>
                </c:pt>
                <c:pt idx="1508">
                  <c:v>982454</c:v>
                </c:pt>
                <c:pt idx="1509">
                  <c:v>982457</c:v>
                </c:pt>
                <c:pt idx="1510">
                  <c:v>982467</c:v>
                </c:pt>
                <c:pt idx="1511">
                  <c:v>982468</c:v>
                </c:pt>
                <c:pt idx="1512">
                  <c:v>982469</c:v>
                </c:pt>
                <c:pt idx="1513">
                  <c:v>982470</c:v>
                </c:pt>
                <c:pt idx="1514">
                  <c:v>982471</c:v>
                </c:pt>
                <c:pt idx="1515">
                  <c:v>982494</c:v>
                </c:pt>
                <c:pt idx="1516">
                  <c:v>982497</c:v>
                </c:pt>
                <c:pt idx="1517">
                  <c:v>982498</c:v>
                </c:pt>
                <c:pt idx="1518">
                  <c:v>982515</c:v>
                </c:pt>
                <c:pt idx="1519">
                  <c:v>982924</c:v>
                </c:pt>
                <c:pt idx="1520">
                  <c:v>983038</c:v>
                </c:pt>
                <c:pt idx="1521">
                  <c:v>983238</c:v>
                </c:pt>
                <c:pt idx="1522">
                  <c:v>983239</c:v>
                </c:pt>
                <c:pt idx="1523">
                  <c:v>983243</c:v>
                </c:pt>
                <c:pt idx="1524">
                  <c:v>983244</c:v>
                </c:pt>
                <c:pt idx="1525">
                  <c:v>983260</c:v>
                </c:pt>
                <c:pt idx="1526">
                  <c:v>983262</c:v>
                </c:pt>
                <c:pt idx="1527">
                  <c:v>983264</c:v>
                </c:pt>
                <c:pt idx="1528">
                  <c:v>983266</c:v>
                </c:pt>
                <c:pt idx="1529">
                  <c:v>983268</c:v>
                </c:pt>
                <c:pt idx="1530">
                  <c:v>983271</c:v>
                </c:pt>
                <c:pt idx="1531">
                  <c:v>983272</c:v>
                </c:pt>
                <c:pt idx="1532">
                  <c:v>983273</c:v>
                </c:pt>
                <c:pt idx="1533">
                  <c:v>983274</c:v>
                </c:pt>
                <c:pt idx="1534">
                  <c:v>983298</c:v>
                </c:pt>
                <c:pt idx="1535">
                  <c:v>983300</c:v>
                </c:pt>
                <c:pt idx="1536">
                  <c:v>983415</c:v>
                </c:pt>
                <c:pt idx="1537">
                  <c:v>984038</c:v>
                </c:pt>
                <c:pt idx="1538">
                  <c:v>984178</c:v>
                </c:pt>
                <c:pt idx="1539">
                  <c:v>984286</c:v>
                </c:pt>
                <c:pt idx="1540">
                  <c:v>984436</c:v>
                </c:pt>
                <c:pt idx="1541">
                  <c:v>984437</c:v>
                </c:pt>
                <c:pt idx="1542">
                  <c:v>984438</c:v>
                </c:pt>
                <c:pt idx="1543">
                  <c:v>984439</c:v>
                </c:pt>
                <c:pt idx="1544">
                  <c:v>984440</c:v>
                </c:pt>
                <c:pt idx="1545">
                  <c:v>984441</c:v>
                </c:pt>
                <c:pt idx="1546">
                  <c:v>984443</c:v>
                </c:pt>
                <c:pt idx="1547">
                  <c:v>984445</c:v>
                </c:pt>
                <c:pt idx="1548">
                  <c:v>984446</c:v>
                </c:pt>
                <c:pt idx="1549">
                  <c:v>984447</c:v>
                </c:pt>
                <c:pt idx="1550">
                  <c:v>984448</c:v>
                </c:pt>
                <c:pt idx="1551">
                  <c:v>984450</c:v>
                </c:pt>
                <c:pt idx="1552">
                  <c:v>984451</c:v>
                </c:pt>
                <c:pt idx="1553">
                  <c:v>984452</c:v>
                </c:pt>
                <c:pt idx="1554">
                  <c:v>984453</c:v>
                </c:pt>
                <c:pt idx="1555">
                  <c:v>984454</c:v>
                </c:pt>
                <c:pt idx="1556">
                  <c:v>984455</c:v>
                </c:pt>
                <c:pt idx="1557">
                  <c:v>984553</c:v>
                </c:pt>
                <c:pt idx="1558">
                  <c:v>984573</c:v>
                </c:pt>
                <c:pt idx="1559">
                  <c:v>984575</c:v>
                </c:pt>
                <c:pt idx="1560">
                  <c:v>984590</c:v>
                </c:pt>
                <c:pt idx="1561">
                  <c:v>984591</c:v>
                </c:pt>
                <c:pt idx="1562">
                  <c:v>984592</c:v>
                </c:pt>
                <c:pt idx="1563">
                  <c:v>984883</c:v>
                </c:pt>
                <c:pt idx="1564">
                  <c:v>984894</c:v>
                </c:pt>
                <c:pt idx="1565">
                  <c:v>984896</c:v>
                </c:pt>
                <c:pt idx="1566">
                  <c:v>984898</c:v>
                </c:pt>
                <c:pt idx="1567">
                  <c:v>984900</c:v>
                </c:pt>
                <c:pt idx="1568">
                  <c:v>984905</c:v>
                </c:pt>
                <c:pt idx="1569">
                  <c:v>984906</c:v>
                </c:pt>
                <c:pt idx="1570">
                  <c:v>984907</c:v>
                </c:pt>
                <c:pt idx="1571">
                  <c:v>984908</c:v>
                </c:pt>
                <c:pt idx="1572">
                  <c:v>984912</c:v>
                </c:pt>
                <c:pt idx="1573">
                  <c:v>984940</c:v>
                </c:pt>
                <c:pt idx="1574">
                  <c:v>984977</c:v>
                </c:pt>
                <c:pt idx="1575">
                  <c:v>985034</c:v>
                </c:pt>
                <c:pt idx="1576">
                  <c:v>985035</c:v>
                </c:pt>
                <c:pt idx="1577">
                  <c:v>985036</c:v>
                </c:pt>
                <c:pt idx="1578">
                  <c:v>985037</c:v>
                </c:pt>
                <c:pt idx="1579">
                  <c:v>985040</c:v>
                </c:pt>
                <c:pt idx="1580">
                  <c:v>985041</c:v>
                </c:pt>
                <c:pt idx="1581">
                  <c:v>985042</c:v>
                </c:pt>
                <c:pt idx="1582">
                  <c:v>985045</c:v>
                </c:pt>
                <c:pt idx="1583">
                  <c:v>985046</c:v>
                </c:pt>
                <c:pt idx="1584">
                  <c:v>985047</c:v>
                </c:pt>
                <c:pt idx="1585">
                  <c:v>985048</c:v>
                </c:pt>
                <c:pt idx="1586">
                  <c:v>985049</c:v>
                </c:pt>
                <c:pt idx="1587">
                  <c:v>985050</c:v>
                </c:pt>
                <c:pt idx="1588">
                  <c:v>985051</c:v>
                </c:pt>
                <c:pt idx="1589">
                  <c:v>985052</c:v>
                </c:pt>
                <c:pt idx="1590">
                  <c:v>985089</c:v>
                </c:pt>
                <c:pt idx="1591">
                  <c:v>985114</c:v>
                </c:pt>
                <c:pt idx="1592">
                  <c:v>985115</c:v>
                </c:pt>
                <c:pt idx="1593">
                  <c:v>985116</c:v>
                </c:pt>
                <c:pt idx="1594">
                  <c:v>985117</c:v>
                </c:pt>
                <c:pt idx="1595">
                  <c:v>985120</c:v>
                </c:pt>
                <c:pt idx="1596">
                  <c:v>985121</c:v>
                </c:pt>
                <c:pt idx="1597">
                  <c:v>985122</c:v>
                </c:pt>
                <c:pt idx="1598">
                  <c:v>985125</c:v>
                </c:pt>
                <c:pt idx="1599">
                  <c:v>985126</c:v>
                </c:pt>
                <c:pt idx="1600">
                  <c:v>985127</c:v>
                </c:pt>
                <c:pt idx="1601">
                  <c:v>985128</c:v>
                </c:pt>
                <c:pt idx="1602">
                  <c:v>985129</c:v>
                </c:pt>
                <c:pt idx="1603">
                  <c:v>985130</c:v>
                </c:pt>
                <c:pt idx="1604">
                  <c:v>985131</c:v>
                </c:pt>
                <c:pt idx="1605">
                  <c:v>985132</c:v>
                </c:pt>
                <c:pt idx="1606">
                  <c:v>985154</c:v>
                </c:pt>
                <c:pt idx="1607">
                  <c:v>985155</c:v>
                </c:pt>
                <c:pt idx="1608">
                  <c:v>985158</c:v>
                </c:pt>
                <c:pt idx="1609">
                  <c:v>985166</c:v>
                </c:pt>
                <c:pt idx="1610">
                  <c:v>985170</c:v>
                </c:pt>
                <c:pt idx="1611">
                  <c:v>985274</c:v>
                </c:pt>
                <c:pt idx="1612">
                  <c:v>985393</c:v>
                </c:pt>
                <c:pt idx="1613">
                  <c:v>985399</c:v>
                </c:pt>
                <c:pt idx="1614">
                  <c:v>985400</c:v>
                </c:pt>
                <c:pt idx="1615">
                  <c:v>985403</c:v>
                </c:pt>
                <c:pt idx="1616">
                  <c:v>985410</c:v>
                </c:pt>
                <c:pt idx="1617">
                  <c:v>985411</c:v>
                </c:pt>
                <c:pt idx="1618">
                  <c:v>985412</c:v>
                </c:pt>
                <c:pt idx="1619">
                  <c:v>985413</c:v>
                </c:pt>
                <c:pt idx="1620">
                  <c:v>985419</c:v>
                </c:pt>
                <c:pt idx="1621">
                  <c:v>985420</c:v>
                </c:pt>
                <c:pt idx="1622">
                  <c:v>985694</c:v>
                </c:pt>
                <c:pt idx="1623">
                  <c:v>985786</c:v>
                </c:pt>
                <c:pt idx="1624">
                  <c:v>985860</c:v>
                </c:pt>
                <c:pt idx="1625">
                  <c:v>985864</c:v>
                </c:pt>
                <c:pt idx="1626">
                  <c:v>985913</c:v>
                </c:pt>
                <c:pt idx="1627">
                  <c:v>985936</c:v>
                </c:pt>
                <c:pt idx="1628">
                  <c:v>985940</c:v>
                </c:pt>
                <c:pt idx="1629">
                  <c:v>985942</c:v>
                </c:pt>
                <c:pt idx="1630">
                  <c:v>986015</c:v>
                </c:pt>
                <c:pt idx="1631">
                  <c:v>986018</c:v>
                </c:pt>
                <c:pt idx="1632">
                  <c:v>986179</c:v>
                </c:pt>
                <c:pt idx="1633">
                  <c:v>986181</c:v>
                </c:pt>
                <c:pt idx="1634">
                  <c:v>986235</c:v>
                </c:pt>
                <c:pt idx="1635">
                  <c:v>986265</c:v>
                </c:pt>
                <c:pt idx="1636">
                  <c:v>986514</c:v>
                </c:pt>
                <c:pt idx="1637">
                  <c:v>986516</c:v>
                </c:pt>
                <c:pt idx="1638">
                  <c:v>986518</c:v>
                </c:pt>
                <c:pt idx="1639">
                  <c:v>986520</c:v>
                </c:pt>
                <c:pt idx="1640">
                  <c:v>986522</c:v>
                </c:pt>
                <c:pt idx="1641">
                  <c:v>986525</c:v>
                </c:pt>
                <c:pt idx="1642">
                  <c:v>986526</c:v>
                </c:pt>
                <c:pt idx="1643">
                  <c:v>986527</c:v>
                </c:pt>
                <c:pt idx="1644">
                  <c:v>986528</c:v>
                </c:pt>
                <c:pt idx="1645">
                  <c:v>986565</c:v>
                </c:pt>
                <c:pt idx="1646">
                  <c:v>986651</c:v>
                </c:pt>
                <c:pt idx="1647">
                  <c:v>986652</c:v>
                </c:pt>
                <c:pt idx="1648">
                  <c:v>986653</c:v>
                </c:pt>
                <c:pt idx="1649">
                  <c:v>986654</c:v>
                </c:pt>
                <c:pt idx="1650">
                  <c:v>986655</c:v>
                </c:pt>
                <c:pt idx="1651">
                  <c:v>986656</c:v>
                </c:pt>
                <c:pt idx="1652">
                  <c:v>986657</c:v>
                </c:pt>
                <c:pt idx="1653">
                  <c:v>986658</c:v>
                </c:pt>
                <c:pt idx="1654">
                  <c:v>986659</c:v>
                </c:pt>
                <c:pt idx="1655">
                  <c:v>986660</c:v>
                </c:pt>
                <c:pt idx="1656">
                  <c:v>986661</c:v>
                </c:pt>
                <c:pt idx="1657">
                  <c:v>986662</c:v>
                </c:pt>
                <c:pt idx="1658">
                  <c:v>986663</c:v>
                </c:pt>
                <c:pt idx="1659">
                  <c:v>986664</c:v>
                </c:pt>
                <c:pt idx="1660">
                  <c:v>986665</c:v>
                </c:pt>
                <c:pt idx="1661">
                  <c:v>986666</c:v>
                </c:pt>
                <c:pt idx="1662">
                  <c:v>986667</c:v>
                </c:pt>
                <c:pt idx="1663">
                  <c:v>986668</c:v>
                </c:pt>
                <c:pt idx="1664">
                  <c:v>986669</c:v>
                </c:pt>
                <c:pt idx="1665">
                  <c:v>986670</c:v>
                </c:pt>
                <c:pt idx="1666">
                  <c:v>986671</c:v>
                </c:pt>
                <c:pt idx="1667">
                  <c:v>986672</c:v>
                </c:pt>
                <c:pt idx="1668">
                  <c:v>986676</c:v>
                </c:pt>
                <c:pt idx="1669">
                  <c:v>986677</c:v>
                </c:pt>
                <c:pt idx="1670">
                  <c:v>986795</c:v>
                </c:pt>
                <c:pt idx="1671">
                  <c:v>986886</c:v>
                </c:pt>
                <c:pt idx="1672">
                  <c:v>986894</c:v>
                </c:pt>
                <c:pt idx="1673">
                  <c:v>986899</c:v>
                </c:pt>
                <c:pt idx="1674">
                  <c:v>986900</c:v>
                </c:pt>
                <c:pt idx="1675">
                  <c:v>986902</c:v>
                </c:pt>
                <c:pt idx="1676">
                  <c:v>986904</c:v>
                </c:pt>
                <c:pt idx="1677">
                  <c:v>986907</c:v>
                </c:pt>
                <c:pt idx="1678">
                  <c:v>987005</c:v>
                </c:pt>
                <c:pt idx="1679">
                  <c:v>987212</c:v>
                </c:pt>
                <c:pt idx="1680">
                  <c:v>987218</c:v>
                </c:pt>
                <c:pt idx="1681">
                  <c:v>987224</c:v>
                </c:pt>
                <c:pt idx="1682">
                  <c:v>987225</c:v>
                </c:pt>
                <c:pt idx="1683">
                  <c:v>987298</c:v>
                </c:pt>
                <c:pt idx="1684">
                  <c:v>987299</c:v>
                </c:pt>
                <c:pt idx="1685">
                  <c:v>987301</c:v>
                </c:pt>
                <c:pt idx="1686">
                  <c:v>987302</c:v>
                </c:pt>
                <c:pt idx="1687">
                  <c:v>987304</c:v>
                </c:pt>
                <c:pt idx="1688">
                  <c:v>987305</c:v>
                </c:pt>
                <c:pt idx="1689">
                  <c:v>987306</c:v>
                </c:pt>
                <c:pt idx="1690">
                  <c:v>987307</c:v>
                </c:pt>
                <c:pt idx="1691">
                  <c:v>987308</c:v>
                </c:pt>
                <c:pt idx="1692">
                  <c:v>987309</c:v>
                </c:pt>
                <c:pt idx="1693">
                  <c:v>987396</c:v>
                </c:pt>
                <c:pt idx="1694">
                  <c:v>987400</c:v>
                </c:pt>
                <c:pt idx="1695">
                  <c:v>987402</c:v>
                </c:pt>
                <c:pt idx="1696">
                  <c:v>987403</c:v>
                </c:pt>
                <c:pt idx="1697">
                  <c:v>987404</c:v>
                </c:pt>
                <c:pt idx="1698">
                  <c:v>987598</c:v>
                </c:pt>
                <c:pt idx="1699">
                  <c:v>987758</c:v>
                </c:pt>
                <c:pt idx="1700">
                  <c:v>987761</c:v>
                </c:pt>
                <c:pt idx="1701">
                  <c:v>987821</c:v>
                </c:pt>
                <c:pt idx="1702">
                  <c:v>987822</c:v>
                </c:pt>
                <c:pt idx="1703">
                  <c:v>987828</c:v>
                </c:pt>
                <c:pt idx="1704">
                  <c:v>987829</c:v>
                </c:pt>
                <c:pt idx="1705">
                  <c:v>987838</c:v>
                </c:pt>
                <c:pt idx="1706">
                  <c:v>987840</c:v>
                </c:pt>
                <c:pt idx="1707">
                  <c:v>988040</c:v>
                </c:pt>
                <c:pt idx="1708">
                  <c:v>988090</c:v>
                </c:pt>
                <c:pt idx="1709">
                  <c:v>988160</c:v>
                </c:pt>
                <c:pt idx="1710">
                  <c:v>988163</c:v>
                </c:pt>
                <c:pt idx="1711">
                  <c:v>988164</c:v>
                </c:pt>
                <c:pt idx="1712">
                  <c:v>988166</c:v>
                </c:pt>
                <c:pt idx="1713">
                  <c:v>988168</c:v>
                </c:pt>
                <c:pt idx="1714">
                  <c:v>988169</c:v>
                </c:pt>
                <c:pt idx="1715">
                  <c:v>988170</c:v>
                </c:pt>
                <c:pt idx="1716">
                  <c:v>988174</c:v>
                </c:pt>
                <c:pt idx="1717">
                  <c:v>988175</c:v>
                </c:pt>
                <c:pt idx="1718">
                  <c:v>988179</c:v>
                </c:pt>
                <c:pt idx="1719">
                  <c:v>988460</c:v>
                </c:pt>
                <c:pt idx="1720">
                  <c:v>988461</c:v>
                </c:pt>
                <c:pt idx="1721">
                  <c:v>988462</c:v>
                </c:pt>
                <c:pt idx="1722">
                  <c:v>988547</c:v>
                </c:pt>
                <c:pt idx="1723">
                  <c:v>988553</c:v>
                </c:pt>
                <c:pt idx="1724">
                  <c:v>988584</c:v>
                </c:pt>
                <c:pt idx="1725">
                  <c:v>988585</c:v>
                </c:pt>
                <c:pt idx="1726">
                  <c:v>988589</c:v>
                </c:pt>
                <c:pt idx="1727">
                  <c:v>988590</c:v>
                </c:pt>
                <c:pt idx="1728">
                  <c:v>988591</c:v>
                </c:pt>
                <c:pt idx="1729">
                  <c:v>988592</c:v>
                </c:pt>
                <c:pt idx="1730">
                  <c:v>988593</c:v>
                </c:pt>
                <c:pt idx="1731">
                  <c:v>988594</c:v>
                </c:pt>
                <c:pt idx="1732">
                  <c:v>988595</c:v>
                </c:pt>
                <c:pt idx="1733">
                  <c:v>988618</c:v>
                </c:pt>
                <c:pt idx="1734">
                  <c:v>988706</c:v>
                </c:pt>
                <c:pt idx="1735">
                  <c:v>988708</c:v>
                </c:pt>
                <c:pt idx="1736">
                  <c:v>988937</c:v>
                </c:pt>
                <c:pt idx="1737">
                  <c:v>988948</c:v>
                </c:pt>
                <c:pt idx="1738">
                  <c:v>988957</c:v>
                </c:pt>
                <c:pt idx="1739">
                  <c:v>989094</c:v>
                </c:pt>
                <c:pt idx="1740">
                  <c:v>989137</c:v>
                </c:pt>
                <c:pt idx="1741">
                  <c:v>989143</c:v>
                </c:pt>
                <c:pt idx="1742">
                  <c:v>989149</c:v>
                </c:pt>
                <c:pt idx="1743">
                  <c:v>989150</c:v>
                </c:pt>
                <c:pt idx="1744">
                  <c:v>989266</c:v>
                </c:pt>
                <c:pt idx="1745">
                  <c:v>989337</c:v>
                </c:pt>
                <c:pt idx="1746">
                  <c:v>989397</c:v>
                </c:pt>
                <c:pt idx="1747">
                  <c:v>989529</c:v>
                </c:pt>
                <c:pt idx="1748">
                  <c:v>989530</c:v>
                </c:pt>
                <c:pt idx="1749">
                  <c:v>989560</c:v>
                </c:pt>
                <c:pt idx="1750">
                  <c:v>989597</c:v>
                </c:pt>
                <c:pt idx="1751">
                  <c:v>989598</c:v>
                </c:pt>
                <c:pt idx="1752">
                  <c:v>989682</c:v>
                </c:pt>
                <c:pt idx="1753">
                  <c:v>989683</c:v>
                </c:pt>
                <c:pt idx="1754">
                  <c:v>989726</c:v>
                </c:pt>
                <c:pt idx="1755">
                  <c:v>989728</c:v>
                </c:pt>
                <c:pt idx="1756">
                  <c:v>989757</c:v>
                </c:pt>
                <c:pt idx="1757">
                  <c:v>989758</c:v>
                </c:pt>
                <c:pt idx="1758">
                  <c:v>989835</c:v>
                </c:pt>
                <c:pt idx="1759">
                  <c:v>989897</c:v>
                </c:pt>
                <c:pt idx="1760">
                  <c:v>989899</c:v>
                </c:pt>
                <c:pt idx="1761">
                  <c:v>989903</c:v>
                </c:pt>
                <c:pt idx="1762">
                  <c:v>989915</c:v>
                </c:pt>
                <c:pt idx="1763">
                  <c:v>989997</c:v>
                </c:pt>
                <c:pt idx="1764">
                  <c:v>989998</c:v>
                </c:pt>
                <c:pt idx="1765">
                  <c:v>990000</c:v>
                </c:pt>
                <c:pt idx="1766">
                  <c:v>990001</c:v>
                </c:pt>
                <c:pt idx="1767">
                  <c:v>990003</c:v>
                </c:pt>
                <c:pt idx="1768">
                  <c:v>990006</c:v>
                </c:pt>
                <c:pt idx="1769">
                  <c:v>990148</c:v>
                </c:pt>
                <c:pt idx="1770">
                  <c:v>990150</c:v>
                </c:pt>
                <c:pt idx="1771">
                  <c:v>990258</c:v>
                </c:pt>
                <c:pt idx="1772">
                  <c:v>990260</c:v>
                </c:pt>
                <c:pt idx="1773">
                  <c:v>990277</c:v>
                </c:pt>
                <c:pt idx="1774">
                  <c:v>990278</c:v>
                </c:pt>
                <c:pt idx="1775">
                  <c:v>990282</c:v>
                </c:pt>
                <c:pt idx="1776">
                  <c:v>990283</c:v>
                </c:pt>
                <c:pt idx="1777">
                  <c:v>990370</c:v>
                </c:pt>
                <c:pt idx="1778">
                  <c:v>990379</c:v>
                </c:pt>
                <c:pt idx="1779">
                  <c:v>990381</c:v>
                </c:pt>
                <c:pt idx="1780">
                  <c:v>990686</c:v>
                </c:pt>
                <c:pt idx="1781">
                  <c:v>990688</c:v>
                </c:pt>
                <c:pt idx="1782">
                  <c:v>990789</c:v>
                </c:pt>
                <c:pt idx="1783">
                  <c:v>990791</c:v>
                </c:pt>
                <c:pt idx="1784">
                  <c:v>990798</c:v>
                </c:pt>
                <c:pt idx="1785">
                  <c:v>990799</c:v>
                </c:pt>
                <c:pt idx="1786">
                  <c:v>990801</c:v>
                </c:pt>
                <c:pt idx="1787">
                  <c:v>990811</c:v>
                </c:pt>
                <c:pt idx="1788">
                  <c:v>990837</c:v>
                </c:pt>
                <c:pt idx="1789">
                  <c:v>990838</c:v>
                </c:pt>
                <c:pt idx="1790">
                  <c:v>990839</c:v>
                </c:pt>
                <c:pt idx="1791">
                  <c:v>990840</c:v>
                </c:pt>
                <c:pt idx="1792">
                  <c:v>990841</c:v>
                </c:pt>
                <c:pt idx="1793">
                  <c:v>990842</c:v>
                </c:pt>
                <c:pt idx="1794">
                  <c:v>990844</c:v>
                </c:pt>
                <c:pt idx="1795">
                  <c:v>990846</c:v>
                </c:pt>
                <c:pt idx="1796">
                  <c:v>990847</c:v>
                </c:pt>
                <c:pt idx="1797">
                  <c:v>990848</c:v>
                </c:pt>
                <c:pt idx="1798">
                  <c:v>990850</c:v>
                </c:pt>
                <c:pt idx="1799">
                  <c:v>990851</c:v>
                </c:pt>
                <c:pt idx="1800">
                  <c:v>990852</c:v>
                </c:pt>
                <c:pt idx="1801">
                  <c:v>990853</c:v>
                </c:pt>
                <c:pt idx="1802">
                  <c:v>990854</c:v>
                </c:pt>
                <c:pt idx="1803">
                  <c:v>990855</c:v>
                </c:pt>
                <c:pt idx="1804">
                  <c:v>990856</c:v>
                </c:pt>
                <c:pt idx="1805">
                  <c:v>990877</c:v>
                </c:pt>
                <c:pt idx="1806">
                  <c:v>990879</c:v>
                </c:pt>
                <c:pt idx="1807">
                  <c:v>990882</c:v>
                </c:pt>
                <c:pt idx="1808">
                  <c:v>990887</c:v>
                </c:pt>
                <c:pt idx="1809">
                  <c:v>991057</c:v>
                </c:pt>
                <c:pt idx="1810">
                  <c:v>991238</c:v>
                </c:pt>
                <c:pt idx="1811">
                  <c:v>991239</c:v>
                </c:pt>
                <c:pt idx="1812">
                  <c:v>991241</c:v>
                </c:pt>
                <c:pt idx="1813">
                  <c:v>991244</c:v>
                </c:pt>
                <c:pt idx="1814">
                  <c:v>991254</c:v>
                </c:pt>
                <c:pt idx="1815">
                  <c:v>991261</c:v>
                </c:pt>
                <c:pt idx="1816">
                  <c:v>991266</c:v>
                </c:pt>
                <c:pt idx="1817">
                  <c:v>991269</c:v>
                </c:pt>
                <c:pt idx="1818">
                  <c:v>991270</c:v>
                </c:pt>
                <c:pt idx="1819">
                  <c:v>991402</c:v>
                </c:pt>
                <c:pt idx="1820">
                  <c:v>991403</c:v>
                </c:pt>
                <c:pt idx="1821">
                  <c:v>991417</c:v>
                </c:pt>
                <c:pt idx="1822">
                  <c:v>991540</c:v>
                </c:pt>
                <c:pt idx="1823">
                  <c:v>991557</c:v>
                </c:pt>
                <c:pt idx="1824">
                  <c:v>991569</c:v>
                </c:pt>
                <c:pt idx="1825">
                  <c:v>991657</c:v>
                </c:pt>
                <c:pt idx="1826">
                  <c:v>991658</c:v>
                </c:pt>
                <c:pt idx="1827">
                  <c:v>991659</c:v>
                </c:pt>
                <c:pt idx="1828">
                  <c:v>991661</c:v>
                </c:pt>
                <c:pt idx="1829">
                  <c:v>992061</c:v>
                </c:pt>
                <c:pt idx="1830">
                  <c:v>992090</c:v>
                </c:pt>
                <c:pt idx="1831">
                  <c:v>992160</c:v>
                </c:pt>
                <c:pt idx="1832">
                  <c:v>992171</c:v>
                </c:pt>
                <c:pt idx="1833">
                  <c:v>992210</c:v>
                </c:pt>
                <c:pt idx="1834">
                  <c:v>992240</c:v>
                </c:pt>
                <c:pt idx="1835">
                  <c:v>992250</c:v>
                </c:pt>
                <c:pt idx="1836">
                  <c:v>992713</c:v>
                </c:pt>
                <c:pt idx="1837">
                  <c:v>992714</c:v>
                </c:pt>
                <c:pt idx="1838">
                  <c:v>992717</c:v>
                </c:pt>
                <c:pt idx="1839">
                  <c:v>992773</c:v>
                </c:pt>
                <c:pt idx="1840">
                  <c:v>992774</c:v>
                </c:pt>
                <c:pt idx="1841">
                  <c:v>992776</c:v>
                </c:pt>
                <c:pt idx="1842">
                  <c:v>992777</c:v>
                </c:pt>
                <c:pt idx="1843">
                  <c:v>992779</c:v>
                </c:pt>
                <c:pt idx="1844">
                  <c:v>992780</c:v>
                </c:pt>
                <c:pt idx="1845">
                  <c:v>992781</c:v>
                </c:pt>
                <c:pt idx="1846">
                  <c:v>992783</c:v>
                </c:pt>
                <c:pt idx="1847">
                  <c:v>992784</c:v>
                </c:pt>
                <c:pt idx="1848">
                  <c:v>992788</c:v>
                </c:pt>
                <c:pt idx="1849">
                  <c:v>992789</c:v>
                </c:pt>
                <c:pt idx="1850">
                  <c:v>992790</c:v>
                </c:pt>
                <c:pt idx="1851">
                  <c:v>992791</c:v>
                </c:pt>
                <c:pt idx="1852">
                  <c:v>992801</c:v>
                </c:pt>
                <c:pt idx="1853">
                  <c:v>992803</c:v>
                </c:pt>
                <c:pt idx="1854">
                  <c:v>992882</c:v>
                </c:pt>
                <c:pt idx="1855">
                  <c:v>992933</c:v>
                </c:pt>
                <c:pt idx="1856">
                  <c:v>992934</c:v>
                </c:pt>
                <c:pt idx="1857">
                  <c:v>992935</c:v>
                </c:pt>
                <c:pt idx="1858">
                  <c:v>992936</c:v>
                </c:pt>
                <c:pt idx="1859">
                  <c:v>992939</c:v>
                </c:pt>
                <c:pt idx="1860">
                  <c:v>992940</c:v>
                </c:pt>
                <c:pt idx="1861">
                  <c:v>992941</c:v>
                </c:pt>
                <c:pt idx="1862">
                  <c:v>992942</c:v>
                </c:pt>
                <c:pt idx="1863">
                  <c:v>992945</c:v>
                </c:pt>
                <c:pt idx="1864">
                  <c:v>992946</c:v>
                </c:pt>
                <c:pt idx="1865">
                  <c:v>992947</c:v>
                </c:pt>
                <c:pt idx="1866">
                  <c:v>992948</c:v>
                </c:pt>
                <c:pt idx="1867">
                  <c:v>992949</c:v>
                </c:pt>
                <c:pt idx="1868">
                  <c:v>992950</c:v>
                </c:pt>
                <c:pt idx="1869">
                  <c:v>992951</c:v>
                </c:pt>
                <c:pt idx="1870">
                  <c:v>993056</c:v>
                </c:pt>
                <c:pt idx="1871">
                  <c:v>993061</c:v>
                </c:pt>
                <c:pt idx="1872">
                  <c:v>993064</c:v>
                </c:pt>
                <c:pt idx="1873">
                  <c:v>993065</c:v>
                </c:pt>
                <c:pt idx="1874">
                  <c:v>993113</c:v>
                </c:pt>
                <c:pt idx="1875">
                  <c:v>993123</c:v>
                </c:pt>
                <c:pt idx="1876">
                  <c:v>993124</c:v>
                </c:pt>
                <c:pt idx="1877">
                  <c:v>993143</c:v>
                </c:pt>
                <c:pt idx="1878">
                  <c:v>993163</c:v>
                </c:pt>
                <c:pt idx="1879">
                  <c:v>993172</c:v>
                </c:pt>
                <c:pt idx="1880">
                  <c:v>993204</c:v>
                </c:pt>
                <c:pt idx="1881">
                  <c:v>993270</c:v>
                </c:pt>
                <c:pt idx="1882">
                  <c:v>993356</c:v>
                </c:pt>
                <c:pt idx="1883">
                  <c:v>993359</c:v>
                </c:pt>
                <c:pt idx="1884">
                  <c:v>993360</c:v>
                </c:pt>
                <c:pt idx="1885">
                  <c:v>993363</c:v>
                </c:pt>
                <c:pt idx="1886">
                  <c:v>993365</c:v>
                </c:pt>
                <c:pt idx="1887">
                  <c:v>993635</c:v>
                </c:pt>
                <c:pt idx="1888">
                  <c:v>993998</c:v>
                </c:pt>
                <c:pt idx="1889">
                  <c:v>994000</c:v>
                </c:pt>
                <c:pt idx="1890">
                  <c:v>994030</c:v>
                </c:pt>
                <c:pt idx="1891">
                  <c:v>994031</c:v>
                </c:pt>
                <c:pt idx="1892">
                  <c:v>994032</c:v>
                </c:pt>
                <c:pt idx="1893">
                  <c:v>994129</c:v>
                </c:pt>
                <c:pt idx="1894">
                  <c:v>994183</c:v>
                </c:pt>
                <c:pt idx="1895">
                  <c:v>994184</c:v>
                </c:pt>
                <c:pt idx="1896">
                  <c:v>994191</c:v>
                </c:pt>
                <c:pt idx="1897">
                  <c:v>994205</c:v>
                </c:pt>
                <c:pt idx="1898">
                  <c:v>994212</c:v>
                </c:pt>
                <c:pt idx="1899">
                  <c:v>994213</c:v>
                </c:pt>
                <c:pt idx="1900">
                  <c:v>994222</c:v>
                </c:pt>
                <c:pt idx="1901">
                  <c:v>994336</c:v>
                </c:pt>
                <c:pt idx="1902">
                  <c:v>994340</c:v>
                </c:pt>
                <c:pt idx="1903">
                  <c:v>994342</c:v>
                </c:pt>
                <c:pt idx="1904">
                  <c:v>994343</c:v>
                </c:pt>
                <c:pt idx="1905">
                  <c:v>994344</c:v>
                </c:pt>
                <c:pt idx="1906">
                  <c:v>994459</c:v>
                </c:pt>
                <c:pt idx="1907">
                  <c:v>994526</c:v>
                </c:pt>
                <c:pt idx="1908">
                  <c:v>994676</c:v>
                </c:pt>
                <c:pt idx="1909">
                  <c:v>994917</c:v>
                </c:pt>
                <c:pt idx="1910">
                  <c:v>994997</c:v>
                </c:pt>
                <c:pt idx="1911">
                  <c:v>994998</c:v>
                </c:pt>
                <c:pt idx="1912">
                  <c:v>994999</c:v>
                </c:pt>
                <c:pt idx="1913">
                  <c:v>995002</c:v>
                </c:pt>
                <c:pt idx="1914">
                  <c:v>995126</c:v>
                </c:pt>
                <c:pt idx="1915">
                  <c:v>995286</c:v>
                </c:pt>
                <c:pt idx="1916">
                  <c:v>995356</c:v>
                </c:pt>
                <c:pt idx="1917">
                  <c:v>995359</c:v>
                </c:pt>
                <c:pt idx="1918">
                  <c:v>995361</c:v>
                </c:pt>
                <c:pt idx="1919">
                  <c:v>995363</c:v>
                </c:pt>
                <c:pt idx="1920">
                  <c:v>995368</c:v>
                </c:pt>
                <c:pt idx="1921">
                  <c:v>995369</c:v>
                </c:pt>
                <c:pt idx="1922">
                  <c:v>995371</c:v>
                </c:pt>
                <c:pt idx="1923">
                  <c:v>995372</c:v>
                </c:pt>
                <c:pt idx="1924">
                  <c:v>995374</c:v>
                </c:pt>
                <c:pt idx="1925">
                  <c:v>995396</c:v>
                </c:pt>
                <c:pt idx="1926">
                  <c:v>995400</c:v>
                </c:pt>
                <c:pt idx="1927">
                  <c:v>995413</c:v>
                </c:pt>
                <c:pt idx="1928">
                  <c:v>995436</c:v>
                </c:pt>
                <c:pt idx="1929">
                  <c:v>995437</c:v>
                </c:pt>
                <c:pt idx="1930">
                  <c:v>995441</c:v>
                </c:pt>
                <c:pt idx="1931">
                  <c:v>995450</c:v>
                </c:pt>
                <c:pt idx="1932">
                  <c:v>995456</c:v>
                </c:pt>
                <c:pt idx="1933">
                  <c:v>995457</c:v>
                </c:pt>
                <c:pt idx="1934">
                  <c:v>995458</c:v>
                </c:pt>
                <c:pt idx="1935">
                  <c:v>995459</c:v>
                </c:pt>
                <c:pt idx="1936">
                  <c:v>995460</c:v>
                </c:pt>
                <c:pt idx="1937">
                  <c:v>995461</c:v>
                </c:pt>
                <c:pt idx="1938">
                  <c:v>995464</c:v>
                </c:pt>
                <c:pt idx="1939">
                  <c:v>995466</c:v>
                </c:pt>
                <c:pt idx="1940">
                  <c:v>995467</c:v>
                </c:pt>
                <c:pt idx="1941">
                  <c:v>995468</c:v>
                </c:pt>
                <c:pt idx="1942">
                  <c:v>995469</c:v>
                </c:pt>
                <c:pt idx="1943">
                  <c:v>995471</c:v>
                </c:pt>
                <c:pt idx="1944">
                  <c:v>995472</c:v>
                </c:pt>
                <c:pt idx="1945">
                  <c:v>995473</c:v>
                </c:pt>
                <c:pt idx="1946">
                  <c:v>995474</c:v>
                </c:pt>
                <c:pt idx="1947">
                  <c:v>995475</c:v>
                </c:pt>
                <c:pt idx="1948">
                  <c:v>995608</c:v>
                </c:pt>
                <c:pt idx="1949">
                  <c:v>995616</c:v>
                </c:pt>
                <c:pt idx="1950">
                  <c:v>995627</c:v>
                </c:pt>
                <c:pt idx="1951">
                  <c:v>996037</c:v>
                </c:pt>
                <c:pt idx="1952">
                  <c:v>996038</c:v>
                </c:pt>
                <c:pt idx="1953">
                  <c:v>996039</c:v>
                </c:pt>
                <c:pt idx="1954">
                  <c:v>996051</c:v>
                </c:pt>
                <c:pt idx="1955">
                  <c:v>996084</c:v>
                </c:pt>
                <c:pt idx="1956">
                  <c:v>996338</c:v>
                </c:pt>
                <c:pt idx="1957">
                  <c:v>996341</c:v>
                </c:pt>
                <c:pt idx="1958">
                  <c:v>996345</c:v>
                </c:pt>
                <c:pt idx="1959">
                  <c:v>996384</c:v>
                </c:pt>
                <c:pt idx="1960">
                  <c:v>996386</c:v>
                </c:pt>
                <c:pt idx="1961">
                  <c:v>996427</c:v>
                </c:pt>
                <c:pt idx="1962">
                  <c:v>996487</c:v>
                </c:pt>
                <c:pt idx="1963">
                  <c:v>996488</c:v>
                </c:pt>
                <c:pt idx="1964">
                  <c:v>996516</c:v>
                </c:pt>
                <c:pt idx="1965">
                  <c:v>996518</c:v>
                </c:pt>
                <c:pt idx="1966">
                  <c:v>996522</c:v>
                </c:pt>
                <c:pt idx="1967">
                  <c:v>996534</c:v>
                </c:pt>
                <c:pt idx="1968">
                  <c:v>996596</c:v>
                </c:pt>
                <c:pt idx="1969">
                  <c:v>996597</c:v>
                </c:pt>
                <c:pt idx="1970">
                  <c:v>996598</c:v>
                </c:pt>
                <c:pt idx="1971">
                  <c:v>996610</c:v>
                </c:pt>
                <c:pt idx="1972">
                  <c:v>996680</c:v>
                </c:pt>
                <c:pt idx="1973">
                  <c:v>996876</c:v>
                </c:pt>
                <c:pt idx="1974">
                  <c:v>996879</c:v>
                </c:pt>
                <c:pt idx="1975">
                  <c:v>996880</c:v>
                </c:pt>
                <c:pt idx="1976">
                  <c:v>996889</c:v>
                </c:pt>
                <c:pt idx="1977">
                  <c:v>996896</c:v>
                </c:pt>
                <c:pt idx="1978">
                  <c:v>996906</c:v>
                </c:pt>
                <c:pt idx="1979">
                  <c:v>996931</c:v>
                </c:pt>
                <c:pt idx="1980">
                  <c:v>997060</c:v>
                </c:pt>
                <c:pt idx="1981">
                  <c:v>997067</c:v>
                </c:pt>
                <c:pt idx="1982">
                  <c:v>997136</c:v>
                </c:pt>
                <c:pt idx="1983">
                  <c:v>997179</c:v>
                </c:pt>
                <c:pt idx="1984">
                  <c:v>997181</c:v>
                </c:pt>
                <c:pt idx="1985">
                  <c:v>997183</c:v>
                </c:pt>
                <c:pt idx="1986">
                  <c:v>997185</c:v>
                </c:pt>
                <c:pt idx="1987">
                  <c:v>997187</c:v>
                </c:pt>
                <c:pt idx="1988">
                  <c:v>997190</c:v>
                </c:pt>
                <c:pt idx="1989">
                  <c:v>997191</c:v>
                </c:pt>
                <c:pt idx="1990">
                  <c:v>997192</c:v>
                </c:pt>
                <c:pt idx="1991">
                  <c:v>997193</c:v>
                </c:pt>
                <c:pt idx="1992">
                  <c:v>997196</c:v>
                </c:pt>
                <c:pt idx="1993">
                  <c:v>997197</c:v>
                </c:pt>
                <c:pt idx="1994">
                  <c:v>997216</c:v>
                </c:pt>
                <c:pt idx="1995">
                  <c:v>997217</c:v>
                </c:pt>
                <c:pt idx="1996">
                  <c:v>997218</c:v>
                </c:pt>
                <c:pt idx="1997">
                  <c:v>997223</c:v>
                </c:pt>
                <c:pt idx="1998">
                  <c:v>997224</c:v>
                </c:pt>
                <c:pt idx="1999">
                  <c:v>997232</c:v>
                </c:pt>
                <c:pt idx="2000">
                  <c:v>997249</c:v>
                </c:pt>
                <c:pt idx="2001">
                  <c:v>997316</c:v>
                </c:pt>
                <c:pt idx="2002">
                  <c:v>997344</c:v>
                </c:pt>
                <c:pt idx="2003">
                  <c:v>997536</c:v>
                </c:pt>
                <c:pt idx="2004">
                  <c:v>997548</c:v>
                </c:pt>
                <c:pt idx="2005">
                  <c:v>997696</c:v>
                </c:pt>
                <c:pt idx="2006">
                  <c:v>997698</c:v>
                </c:pt>
                <c:pt idx="2007">
                  <c:v>997796</c:v>
                </c:pt>
                <c:pt idx="2008">
                  <c:v>997797</c:v>
                </c:pt>
                <c:pt idx="2009">
                  <c:v>997798</c:v>
                </c:pt>
                <c:pt idx="2010">
                  <c:v>997799</c:v>
                </c:pt>
                <c:pt idx="2011">
                  <c:v>997805</c:v>
                </c:pt>
                <c:pt idx="2012">
                  <c:v>997809</c:v>
                </c:pt>
                <c:pt idx="2013">
                  <c:v>997811</c:v>
                </c:pt>
                <c:pt idx="2014">
                  <c:v>997812</c:v>
                </c:pt>
                <c:pt idx="2015">
                  <c:v>997837</c:v>
                </c:pt>
                <c:pt idx="2016">
                  <c:v>997847</c:v>
                </c:pt>
                <c:pt idx="2017">
                  <c:v>997848</c:v>
                </c:pt>
                <c:pt idx="2018">
                  <c:v>997978</c:v>
                </c:pt>
                <c:pt idx="2019">
                  <c:v>997980</c:v>
                </c:pt>
                <c:pt idx="2020">
                  <c:v>997988</c:v>
                </c:pt>
                <c:pt idx="2021">
                  <c:v>997997</c:v>
                </c:pt>
                <c:pt idx="2022">
                  <c:v>997998</c:v>
                </c:pt>
                <c:pt idx="2023">
                  <c:v>998000</c:v>
                </c:pt>
                <c:pt idx="2024">
                  <c:v>998003</c:v>
                </c:pt>
                <c:pt idx="2025">
                  <c:v>998013</c:v>
                </c:pt>
                <c:pt idx="2026">
                  <c:v>998117</c:v>
                </c:pt>
                <c:pt idx="2027">
                  <c:v>998118</c:v>
                </c:pt>
                <c:pt idx="2028">
                  <c:v>998119</c:v>
                </c:pt>
                <c:pt idx="2029">
                  <c:v>998120</c:v>
                </c:pt>
                <c:pt idx="2030">
                  <c:v>998123</c:v>
                </c:pt>
                <c:pt idx="2031">
                  <c:v>998124</c:v>
                </c:pt>
                <c:pt idx="2032">
                  <c:v>998125</c:v>
                </c:pt>
                <c:pt idx="2033">
                  <c:v>998126</c:v>
                </c:pt>
                <c:pt idx="2034">
                  <c:v>998129</c:v>
                </c:pt>
                <c:pt idx="2035">
                  <c:v>998130</c:v>
                </c:pt>
                <c:pt idx="2036">
                  <c:v>998131</c:v>
                </c:pt>
                <c:pt idx="2037">
                  <c:v>998132</c:v>
                </c:pt>
                <c:pt idx="2038">
                  <c:v>998133</c:v>
                </c:pt>
                <c:pt idx="2039">
                  <c:v>998134</c:v>
                </c:pt>
                <c:pt idx="2040">
                  <c:v>998135</c:v>
                </c:pt>
                <c:pt idx="2041">
                  <c:v>998457</c:v>
                </c:pt>
                <c:pt idx="2042">
                  <c:v>998477</c:v>
                </c:pt>
                <c:pt idx="2043">
                  <c:v>998487</c:v>
                </c:pt>
                <c:pt idx="2044">
                  <c:v>998488</c:v>
                </c:pt>
                <c:pt idx="2045">
                  <c:v>998532</c:v>
                </c:pt>
                <c:pt idx="2046">
                  <c:v>998715</c:v>
                </c:pt>
                <c:pt idx="2047">
                  <c:v>998745</c:v>
                </c:pt>
                <c:pt idx="2048">
                  <c:v>998746</c:v>
                </c:pt>
                <c:pt idx="2049">
                  <c:v>999289</c:v>
                </c:pt>
                <c:pt idx="2050">
                  <c:v>999299</c:v>
                </c:pt>
                <c:pt idx="2051">
                  <c:v>999300</c:v>
                </c:pt>
                <c:pt idx="2052">
                  <c:v>999358</c:v>
                </c:pt>
                <c:pt idx="2053">
                  <c:v>999448</c:v>
                </c:pt>
                <c:pt idx="2054">
                  <c:v>999449</c:v>
                </c:pt>
                <c:pt idx="2055">
                  <c:v>999453</c:v>
                </c:pt>
                <c:pt idx="2056">
                  <c:v>999462</c:v>
                </c:pt>
                <c:pt idx="2057">
                  <c:v>999558</c:v>
                </c:pt>
                <c:pt idx="2058">
                  <c:v>999788</c:v>
                </c:pt>
                <c:pt idx="2059">
                  <c:v>999789</c:v>
                </c:pt>
                <c:pt idx="2060">
                  <c:v>999790</c:v>
                </c:pt>
                <c:pt idx="2061">
                  <c:v>999791</c:v>
                </c:pt>
                <c:pt idx="2062">
                  <c:v>999792</c:v>
                </c:pt>
                <c:pt idx="2063">
                  <c:v>999793</c:v>
                </c:pt>
                <c:pt idx="2064">
                  <c:v>999794</c:v>
                </c:pt>
                <c:pt idx="2065">
                  <c:v>999795</c:v>
                </c:pt>
                <c:pt idx="2066">
                  <c:v>999796</c:v>
                </c:pt>
                <c:pt idx="2067">
                  <c:v>999797</c:v>
                </c:pt>
                <c:pt idx="2068">
                  <c:v>999798</c:v>
                </c:pt>
                <c:pt idx="2069">
                  <c:v>999799</c:v>
                </c:pt>
                <c:pt idx="2070">
                  <c:v>999800</c:v>
                </c:pt>
                <c:pt idx="2071">
                  <c:v>999801</c:v>
                </c:pt>
                <c:pt idx="2072">
                  <c:v>999802</c:v>
                </c:pt>
                <c:pt idx="2073">
                  <c:v>999803</c:v>
                </c:pt>
                <c:pt idx="2074">
                  <c:v>999804</c:v>
                </c:pt>
                <c:pt idx="2075">
                  <c:v>999805</c:v>
                </c:pt>
                <c:pt idx="2076">
                  <c:v>999806</c:v>
                </c:pt>
                <c:pt idx="2077">
                  <c:v>999807</c:v>
                </c:pt>
                <c:pt idx="2078">
                  <c:v>999985</c:v>
                </c:pt>
                <c:pt idx="2079">
                  <c:v>1000028</c:v>
                </c:pt>
                <c:pt idx="2080">
                  <c:v>1000302</c:v>
                </c:pt>
                <c:pt idx="2081">
                  <c:v>1000306</c:v>
                </c:pt>
                <c:pt idx="2082">
                  <c:v>1000308</c:v>
                </c:pt>
                <c:pt idx="2083">
                  <c:v>1000309</c:v>
                </c:pt>
                <c:pt idx="2084">
                  <c:v>1000310</c:v>
                </c:pt>
                <c:pt idx="2085">
                  <c:v>1000322</c:v>
                </c:pt>
                <c:pt idx="2086">
                  <c:v>1000566</c:v>
                </c:pt>
                <c:pt idx="2087">
                  <c:v>1000626</c:v>
                </c:pt>
                <c:pt idx="2088">
                  <c:v>1000627</c:v>
                </c:pt>
                <c:pt idx="2089">
                  <c:v>1000629</c:v>
                </c:pt>
                <c:pt idx="2090">
                  <c:v>1000632</c:v>
                </c:pt>
                <c:pt idx="2091">
                  <c:v>1000642</c:v>
                </c:pt>
                <c:pt idx="2092">
                  <c:v>1000665</c:v>
                </c:pt>
                <c:pt idx="2093">
                  <c:v>1000667</c:v>
                </c:pt>
                <c:pt idx="2094">
                  <c:v>1001085</c:v>
                </c:pt>
                <c:pt idx="2095">
                  <c:v>1001086</c:v>
                </c:pt>
                <c:pt idx="2096">
                  <c:v>1001088</c:v>
                </c:pt>
                <c:pt idx="2097">
                  <c:v>1001089</c:v>
                </c:pt>
                <c:pt idx="2098">
                  <c:v>1001091</c:v>
                </c:pt>
                <c:pt idx="2099">
                  <c:v>1001094</c:v>
                </c:pt>
                <c:pt idx="2100">
                  <c:v>1001107</c:v>
                </c:pt>
                <c:pt idx="2101">
                  <c:v>1001111</c:v>
                </c:pt>
                <c:pt idx="2102">
                  <c:v>1001225</c:v>
                </c:pt>
                <c:pt idx="2103">
                  <c:v>1001231</c:v>
                </c:pt>
                <c:pt idx="2104">
                  <c:v>1001237</c:v>
                </c:pt>
                <c:pt idx="2105">
                  <c:v>1001238</c:v>
                </c:pt>
                <c:pt idx="2106">
                  <c:v>1001507</c:v>
                </c:pt>
                <c:pt idx="2107">
                  <c:v>1001511</c:v>
                </c:pt>
                <c:pt idx="2108">
                  <c:v>1001690</c:v>
                </c:pt>
                <c:pt idx="2109">
                  <c:v>1001691</c:v>
                </c:pt>
                <c:pt idx="2110">
                  <c:v>1001697</c:v>
                </c:pt>
                <c:pt idx="2111">
                  <c:v>1001698</c:v>
                </c:pt>
                <c:pt idx="2112">
                  <c:v>1001707</c:v>
                </c:pt>
                <c:pt idx="2113">
                  <c:v>1002255</c:v>
                </c:pt>
                <c:pt idx="2114">
                  <c:v>1002361</c:v>
                </c:pt>
                <c:pt idx="2115">
                  <c:v>1002369</c:v>
                </c:pt>
                <c:pt idx="2116">
                  <c:v>1002455</c:v>
                </c:pt>
                <c:pt idx="2117">
                  <c:v>1002456</c:v>
                </c:pt>
                <c:pt idx="2118">
                  <c:v>1002458</c:v>
                </c:pt>
                <c:pt idx="2119">
                  <c:v>1002462</c:v>
                </c:pt>
                <c:pt idx="2120">
                  <c:v>1002579</c:v>
                </c:pt>
                <c:pt idx="2121">
                  <c:v>1002586</c:v>
                </c:pt>
                <c:pt idx="2122">
                  <c:v>1002827</c:v>
                </c:pt>
                <c:pt idx="2123">
                  <c:v>1002883</c:v>
                </c:pt>
                <c:pt idx="2124">
                  <c:v>1002986</c:v>
                </c:pt>
                <c:pt idx="2125">
                  <c:v>1002988</c:v>
                </c:pt>
                <c:pt idx="2126">
                  <c:v>1003035</c:v>
                </c:pt>
                <c:pt idx="2127">
                  <c:v>1003195</c:v>
                </c:pt>
                <c:pt idx="2128">
                  <c:v>1003196</c:v>
                </c:pt>
                <c:pt idx="2129">
                  <c:v>1003197</c:v>
                </c:pt>
                <c:pt idx="2130">
                  <c:v>1003211</c:v>
                </c:pt>
                <c:pt idx="2131">
                  <c:v>1003212</c:v>
                </c:pt>
                <c:pt idx="2132">
                  <c:v>1003215</c:v>
                </c:pt>
                <c:pt idx="2133">
                  <c:v>1003221</c:v>
                </c:pt>
                <c:pt idx="2134">
                  <c:v>1003235</c:v>
                </c:pt>
                <c:pt idx="2135">
                  <c:v>1003236</c:v>
                </c:pt>
                <c:pt idx="2136">
                  <c:v>1003240</c:v>
                </c:pt>
                <c:pt idx="2137">
                  <c:v>1003241</c:v>
                </c:pt>
                <c:pt idx="2138">
                  <c:v>1003266</c:v>
                </c:pt>
                <c:pt idx="2139">
                  <c:v>1003379</c:v>
                </c:pt>
                <c:pt idx="2140">
                  <c:v>1003382</c:v>
                </c:pt>
                <c:pt idx="2141">
                  <c:v>1003386</c:v>
                </c:pt>
                <c:pt idx="2142">
                  <c:v>1003387</c:v>
                </c:pt>
                <c:pt idx="2143">
                  <c:v>1003388</c:v>
                </c:pt>
                <c:pt idx="2144">
                  <c:v>1003496</c:v>
                </c:pt>
                <c:pt idx="2145">
                  <c:v>1003506</c:v>
                </c:pt>
                <c:pt idx="2146">
                  <c:v>1003507</c:v>
                </c:pt>
                <c:pt idx="2147">
                  <c:v>1003516</c:v>
                </c:pt>
                <c:pt idx="2148">
                  <c:v>1003620</c:v>
                </c:pt>
                <c:pt idx="2149">
                  <c:v>1003631</c:v>
                </c:pt>
                <c:pt idx="2150">
                  <c:v>1003635</c:v>
                </c:pt>
                <c:pt idx="2151">
                  <c:v>1003678</c:v>
                </c:pt>
                <c:pt idx="2152">
                  <c:v>1003921</c:v>
                </c:pt>
                <c:pt idx="2153">
                  <c:v>1003923</c:v>
                </c:pt>
                <c:pt idx="2154">
                  <c:v>1004059</c:v>
                </c:pt>
                <c:pt idx="2155">
                  <c:v>1004062</c:v>
                </c:pt>
                <c:pt idx="2156">
                  <c:v>1004066</c:v>
                </c:pt>
                <c:pt idx="2157">
                  <c:v>1004067</c:v>
                </c:pt>
                <c:pt idx="2158">
                  <c:v>1004068</c:v>
                </c:pt>
                <c:pt idx="2159">
                  <c:v>1004134</c:v>
                </c:pt>
                <c:pt idx="2160">
                  <c:v>1004155</c:v>
                </c:pt>
                <c:pt idx="2161">
                  <c:v>1004156</c:v>
                </c:pt>
                <c:pt idx="2162">
                  <c:v>1004187</c:v>
                </c:pt>
                <c:pt idx="2163">
                  <c:v>1004335</c:v>
                </c:pt>
                <c:pt idx="2164">
                  <c:v>1004376</c:v>
                </c:pt>
                <c:pt idx="2165">
                  <c:v>1004377</c:v>
                </c:pt>
                <c:pt idx="2166">
                  <c:v>1004379</c:v>
                </c:pt>
                <c:pt idx="2167">
                  <c:v>1004380</c:v>
                </c:pt>
                <c:pt idx="2168">
                  <c:v>1004382</c:v>
                </c:pt>
                <c:pt idx="2169">
                  <c:v>1004383</c:v>
                </c:pt>
                <c:pt idx="2170">
                  <c:v>1004384</c:v>
                </c:pt>
                <c:pt idx="2171">
                  <c:v>1004386</c:v>
                </c:pt>
                <c:pt idx="2172">
                  <c:v>1004387</c:v>
                </c:pt>
                <c:pt idx="2173">
                  <c:v>1004391</c:v>
                </c:pt>
                <c:pt idx="2174">
                  <c:v>1004392</c:v>
                </c:pt>
                <c:pt idx="2175">
                  <c:v>1004393</c:v>
                </c:pt>
                <c:pt idx="2176">
                  <c:v>1004394</c:v>
                </c:pt>
                <c:pt idx="2177">
                  <c:v>1004496</c:v>
                </c:pt>
                <c:pt idx="2178">
                  <c:v>1004506</c:v>
                </c:pt>
                <c:pt idx="2179">
                  <c:v>1004507</c:v>
                </c:pt>
                <c:pt idx="2180">
                  <c:v>1004634</c:v>
                </c:pt>
                <c:pt idx="2181">
                  <c:v>1004775</c:v>
                </c:pt>
                <c:pt idx="2182">
                  <c:v>1004777</c:v>
                </c:pt>
                <c:pt idx="2183">
                  <c:v>1004780</c:v>
                </c:pt>
                <c:pt idx="2184">
                  <c:v>1004785</c:v>
                </c:pt>
                <c:pt idx="2185">
                  <c:v>1004788</c:v>
                </c:pt>
                <c:pt idx="2186">
                  <c:v>1004789</c:v>
                </c:pt>
                <c:pt idx="2187">
                  <c:v>1004790</c:v>
                </c:pt>
                <c:pt idx="2188">
                  <c:v>1004834</c:v>
                </c:pt>
                <c:pt idx="2189">
                  <c:v>1004835</c:v>
                </c:pt>
                <c:pt idx="2190">
                  <c:v>1004839</c:v>
                </c:pt>
                <c:pt idx="2191">
                  <c:v>1004848</c:v>
                </c:pt>
                <c:pt idx="2192">
                  <c:v>1004867</c:v>
                </c:pt>
                <c:pt idx="2193">
                  <c:v>1004871</c:v>
                </c:pt>
                <c:pt idx="2194">
                  <c:v>1004924</c:v>
                </c:pt>
                <c:pt idx="2195">
                  <c:v>1004950</c:v>
                </c:pt>
                <c:pt idx="2196">
                  <c:v>1004985</c:v>
                </c:pt>
                <c:pt idx="2197">
                  <c:v>1005074</c:v>
                </c:pt>
                <c:pt idx="2198">
                  <c:v>1005236</c:v>
                </c:pt>
                <c:pt idx="2199">
                  <c:v>1005361</c:v>
                </c:pt>
                <c:pt idx="2200">
                  <c:v>1005394</c:v>
                </c:pt>
                <c:pt idx="2201">
                  <c:v>1005397</c:v>
                </c:pt>
                <c:pt idx="2202">
                  <c:v>1005399</c:v>
                </c:pt>
                <c:pt idx="2203">
                  <c:v>1005453</c:v>
                </c:pt>
                <c:pt idx="2204">
                  <c:v>1005455</c:v>
                </c:pt>
                <c:pt idx="2205">
                  <c:v>1005463</c:v>
                </c:pt>
                <c:pt idx="2206">
                  <c:v>1005470</c:v>
                </c:pt>
                <c:pt idx="2207">
                  <c:v>1005471</c:v>
                </c:pt>
                <c:pt idx="2208">
                  <c:v>1005510</c:v>
                </c:pt>
                <c:pt idx="2209">
                  <c:v>1005612</c:v>
                </c:pt>
                <c:pt idx="2210">
                  <c:v>1005619</c:v>
                </c:pt>
                <c:pt idx="2211">
                  <c:v>1005620</c:v>
                </c:pt>
                <c:pt idx="2212">
                  <c:v>1005772</c:v>
                </c:pt>
                <c:pt idx="2213">
                  <c:v>1005783</c:v>
                </c:pt>
                <c:pt idx="2214">
                  <c:v>1005876</c:v>
                </c:pt>
                <c:pt idx="2215">
                  <c:v>1005877</c:v>
                </c:pt>
                <c:pt idx="2216">
                  <c:v>1005878</c:v>
                </c:pt>
                <c:pt idx="2217">
                  <c:v>1005879</c:v>
                </c:pt>
                <c:pt idx="2218">
                  <c:v>1005882</c:v>
                </c:pt>
                <c:pt idx="2219">
                  <c:v>1005915</c:v>
                </c:pt>
                <c:pt idx="2220">
                  <c:v>1006083</c:v>
                </c:pt>
                <c:pt idx="2221">
                  <c:v>1006084</c:v>
                </c:pt>
                <c:pt idx="2222">
                  <c:v>1006141</c:v>
                </c:pt>
                <c:pt idx="2223">
                  <c:v>1006153</c:v>
                </c:pt>
                <c:pt idx="2224">
                  <c:v>1006155</c:v>
                </c:pt>
                <c:pt idx="2225">
                  <c:v>1006157</c:v>
                </c:pt>
                <c:pt idx="2226">
                  <c:v>1006158</c:v>
                </c:pt>
                <c:pt idx="2227">
                  <c:v>1006161</c:v>
                </c:pt>
                <c:pt idx="2228">
                  <c:v>1006162</c:v>
                </c:pt>
                <c:pt idx="2229">
                  <c:v>1006165</c:v>
                </c:pt>
                <c:pt idx="2230">
                  <c:v>1006166</c:v>
                </c:pt>
                <c:pt idx="2231">
                  <c:v>1006169</c:v>
                </c:pt>
                <c:pt idx="2232">
                  <c:v>1006170</c:v>
                </c:pt>
                <c:pt idx="2233">
                  <c:v>1006171</c:v>
                </c:pt>
                <c:pt idx="2234">
                  <c:v>1006272</c:v>
                </c:pt>
                <c:pt idx="2235">
                  <c:v>1006286</c:v>
                </c:pt>
                <c:pt idx="2236">
                  <c:v>1006553</c:v>
                </c:pt>
                <c:pt idx="2237">
                  <c:v>1006560</c:v>
                </c:pt>
                <c:pt idx="2238">
                  <c:v>1006569</c:v>
                </c:pt>
                <c:pt idx="2239">
                  <c:v>1006612</c:v>
                </c:pt>
                <c:pt idx="2240">
                  <c:v>1006613</c:v>
                </c:pt>
                <c:pt idx="2241">
                  <c:v>1006661</c:v>
                </c:pt>
                <c:pt idx="2242">
                  <c:v>1006712</c:v>
                </c:pt>
                <c:pt idx="2243">
                  <c:v>1006713</c:v>
                </c:pt>
                <c:pt idx="2244">
                  <c:v>1006715</c:v>
                </c:pt>
                <c:pt idx="2245">
                  <c:v>1006716</c:v>
                </c:pt>
                <c:pt idx="2246">
                  <c:v>1006718</c:v>
                </c:pt>
                <c:pt idx="2247">
                  <c:v>1006721</c:v>
                </c:pt>
                <c:pt idx="2248">
                  <c:v>1006972</c:v>
                </c:pt>
                <c:pt idx="2249">
                  <c:v>1006978</c:v>
                </c:pt>
                <c:pt idx="2250">
                  <c:v>1006992</c:v>
                </c:pt>
                <c:pt idx="2251">
                  <c:v>1006993</c:v>
                </c:pt>
                <c:pt idx="2252">
                  <c:v>1007178</c:v>
                </c:pt>
                <c:pt idx="2253">
                  <c:v>1007180</c:v>
                </c:pt>
                <c:pt idx="2254">
                  <c:v>1007334</c:v>
                </c:pt>
                <c:pt idx="2255">
                  <c:v>1007432</c:v>
                </c:pt>
                <c:pt idx="2256">
                  <c:v>1007433</c:v>
                </c:pt>
                <c:pt idx="2257">
                  <c:v>1007434</c:v>
                </c:pt>
                <c:pt idx="2258">
                  <c:v>1007450</c:v>
                </c:pt>
                <c:pt idx="2259">
                  <c:v>1007451</c:v>
                </c:pt>
                <c:pt idx="2260">
                  <c:v>1007496</c:v>
                </c:pt>
                <c:pt idx="2261">
                  <c:v>1007498</c:v>
                </c:pt>
                <c:pt idx="2262">
                  <c:v>1007502</c:v>
                </c:pt>
                <c:pt idx="2263">
                  <c:v>1007509</c:v>
                </c:pt>
                <c:pt idx="2264">
                  <c:v>1007533</c:v>
                </c:pt>
                <c:pt idx="2265">
                  <c:v>1007559</c:v>
                </c:pt>
                <c:pt idx="2266">
                  <c:v>1007560</c:v>
                </c:pt>
                <c:pt idx="2267">
                  <c:v>1007562</c:v>
                </c:pt>
                <c:pt idx="2268">
                  <c:v>1007585</c:v>
                </c:pt>
                <c:pt idx="2269">
                  <c:v>1007729</c:v>
                </c:pt>
                <c:pt idx="2270">
                  <c:v>1007819</c:v>
                </c:pt>
                <c:pt idx="2271">
                  <c:v>1007824</c:v>
                </c:pt>
                <c:pt idx="2272">
                  <c:v>1007868</c:v>
                </c:pt>
                <c:pt idx="2273">
                  <c:v>1007909</c:v>
                </c:pt>
                <c:pt idx="2274">
                  <c:v>1007940</c:v>
                </c:pt>
                <c:pt idx="2275">
                  <c:v>1007941</c:v>
                </c:pt>
                <c:pt idx="2276">
                  <c:v>1007942</c:v>
                </c:pt>
                <c:pt idx="2277">
                  <c:v>1007943</c:v>
                </c:pt>
                <c:pt idx="2278">
                  <c:v>1007944</c:v>
                </c:pt>
                <c:pt idx="2279">
                  <c:v>1007945</c:v>
                </c:pt>
                <c:pt idx="2280">
                  <c:v>1007948</c:v>
                </c:pt>
                <c:pt idx="2281">
                  <c:v>1007949</c:v>
                </c:pt>
                <c:pt idx="2282">
                  <c:v>1007950</c:v>
                </c:pt>
                <c:pt idx="2283">
                  <c:v>1007951</c:v>
                </c:pt>
                <c:pt idx="2284">
                  <c:v>1007952</c:v>
                </c:pt>
                <c:pt idx="2285">
                  <c:v>1007957</c:v>
                </c:pt>
                <c:pt idx="2286">
                  <c:v>1008020</c:v>
                </c:pt>
                <c:pt idx="2287">
                  <c:v>1008021</c:v>
                </c:pt>
                <c:pt idx="2288">
                  <c:v>1008025</c:v>
                </c:pt>
                <c:pt idx="2289">
                  <c:v>1008027</c:v>
                </c:pt>
                <c:pt idx="2290">
                  <c:v>1008130</c:v>
                </c:pt>
                <c:pt idx="2291">
                  <c:v>1008307</c:v>
                </c:pt>
                <c:pt idx="2292">
                  <c:v>1008441</c:v>
                </c:pt>
                <c:pt idx="2293">
                  <c:v>1008563</c:v>
                </c:pt>
                <c:pt idx="2294">
                  <c:v>1008593</c:v>
                </c:pt>
                <c:pt idx="2295">
                  <c:v>1008616</c:v>
                </c:pt>
                <c:pt idx="2296">
                  <c:v>1008666</c:v>
                </c:pt>
                <c:pt idx="2297">
                  <c:v>1008676</c:v>
                </c:pt>
                <c:pt idx="2298">
                  <c:v>1008677</c:v>
                </c:pt>
                <c:pt idx="2299">
                  <c:v>1008806</c:v>
                </c:pt>
                <c:pt idx="2300">
                  <c:v>1008872</c:v>
                </c:pt>
                <c:pt idx="2301">
                  <c:v>1008875</c:v>
                </c:pt>
                <c:pt idx="2302">
                  <c:v>1009031</c:v>
                </c:pt>
                <c:pt idx="2303">
                  <c:v>1009190</c:v>
                </c:pt>
                <c:pt idx="2304">
                  <c:v>1009192</c:v>
                </c:pt>
                <c:pt idx="2305">
                  <c:v>1009193</c:v>
                </c:pt>
                <c:pt idx="2306">
                  <c:v>1009194</c:v>
                </c:pt>
                <c:pt idx="2307">
                  <c:v>1009195</c:v>
                </c:pt>
                <c:pt idx="2308">
                  <c:v>1009197</c:v>
                </c:pt>
                <c:pt idx="2309">
                  <c:v>1009198</c:v>
                </c:pt>
                <c:pt idx="2310">
                  <c:v>1009199</c:v>
                </c:pt>
                <c:pt idx="2311">
                  <c:v>1009200</c:v>
                </c:pt>
                <c:pt idx="2312">
                  <c:v>1009202</c:v>
                </c:pt>
                <c:pt idx="2313">
                  <c:v>1009222</c:v>
                </c:pt>
                <c:pt idx="2314">
                  <c:v>1009299</c:v>
                </c:pt>
                <c:pt idx="2315">
                  <c:v>1009348</c:v>
                </c:pt>
                <c:pt idx="2316">
                  <c:v>1009475</c:v>
                </c:pt>
                <c:pt idx="2317">
                  <c:v>1009486</c:v>
                </c:pt>
                <c:pt idx="2318">
                  <c:v>1009578</c:v>
                </c:pt>
                <c:pt idx="2319">
                  <c:v>1009628</c:v>
                </c:pt>
                <c:pt idx="2320">
                  <c:v>1009631</c:v>
                </c:pt>
                <c:pt idx="2321">
                  <c:v>1009632</c:v>
                </c:pt>
                <c:pt idx="2322">
                  <c:v>1009641</c:v>
                </c:pt>
                <c:pt idx="2323">
                  <c:v>1009748</c:v>
                </c:pt>
                <c:pt idx="2324">
                  <c:v>1009750</c:v>
                </c:pt>
                <c:pt idx="2325">
                  <c:v>1009754</c:v>
                </c:pt>
                <c:pt idx="2326">
                  <c:v>1009766</c:v>
                </c:pt>
                <c:pt idx="2327">
                  <c:v>1009910</c:v>
                </c:pt>
                <c:pt idx="2328">
                  <c:v>1009912</c:v>
                </c:pt>
                <c:pt idx="2329">
                  <c:v>1009914</c:v>
                </c:pt>
                <c:pt idx="2330">
                  <c:v>1009916</c:v>
                </c:pt>
                <c:pt idx="2331">
                  <c:v>1009918</c:v>
                </c:pt>
                <c:pt idx="2332">
                  <c:v>1009921</c:v>
                </c:pt>
                <c:pt idx="2333">
                  <c:v>1009922</c:v>
                </c:pt>
                <c:pt idx="2334">
                  <c:v>1009923</c:v>
                </c:pt>
                <c:pt idx="2335">
                  <c:v>1009924</c:v>
                </c:pt>
                <c:pt idx="2336">
                  <c:v>1009933</c:v>
                </c:pt>
                <c:pt idx="2337">
                  <c:v>1009934</c:v>
                </c:pt>
                <c:pt idx="2338">
                  <c:v>1010049</c:v>
                </c:pt>
                <c:pt idx="2339">
                  <c:v>1010237</c:v>
                </c:pt>
                <c:pt idx="2340">
                  <c:v>1010251</c:v>
                </c:pt>
                <c:pt idx="2341">
                  <c:v>1010257</c:v>
                </c:pt>
                <c:pt idx="2342">
                  <c:v>1010334</c:v>
                </c:pt>
                <c:pt idx="2343">
                  <c:v>1010335</c:v>
                </c:pt>
                <c:pt idx="2344">
                  <c:v>1010336</c:v>
                </c:pt>
                <c:pt idx="2345">
                  <c:v>1010354</c:v>
                </c:pt>
                <c:pt idx="2346">
                  <c:v>1010414</c:v>
                </c:pt>
                <c:pt idx="2347">
                  <c:v>1010425</c:v>
                </c:pt>
                <c:pt idx="2348">
                  <c:v>1010496</c:v>
                </c:pt>
                <c:pt idx="2349">
                  <c:v>1010574</c:v>
                </c:pt>
                <c:pt idx="2350">
                  <c:v>1010575</c:v>
                </c:pt>
                <c:pt idx="2351">
                  <c:v>1010576</c:v>
                </c:pt>
                <c:pt idx="2352">
                  <c:v>1010581</c:v>
                </c:pt>
                <c:pt idx="2353">
                  <c:v>1010582</c:v>
                </c:pt>
                <c:pt idx="2354">
                  <c:v>1010590</c:v>
                </c:pt>
                <c:pt idx="2355">
                  <c:v>1010607</c:v>
                </c:pt>
                <c:pt idx="2356">
                  <c:v>1010641</c:v>
                </c:pt>
                <c:pt idx="2357">
                  <c:v>1010646</c:v>
                </c:pt>
                <c:pt idx="2358">
                  <c:v>1010695</c:v>
                </c:pt>
                <c:pt idx="2359">
                  <c:v>1010697</c:v>
                </c:pt>
                <c:pt idx="2360">
                  <c:v>1010700</c:v>
                </c:pt>
                <c:pt idx="2361">
                  <c:v>1010705</c:v>
                </c:pt>
                <c:pt idx="2362">
                  <c:v>1010708</c:v>
                </c:pt>
                <c:pt idx="2363">
                  <c:v>1010709</c:v>
                </c:pt>
                <c:pt idx="2364">
                  <c:v>1010710</c:v>
                </c:pt>
                <c:pt idx="2365">
                  <c:v>1010994</c:v>
                </c:pt>
                <c:pt idx="2366">
                  <c:v>1010996</c:v>
                </c:pt>
                <c:pt idx="2367">
                  <c:v>1011000</c:v>
                </c:pt>
                <c:pt idx="2368">
                  <c:v>1011007</c:v>
                </c:pt>
                <c:pt idx="2369">
                  <c:v>1011054</c:v>
                </c:pt>
                <c:pt idx="2370">
                  <c:v>1011107</c:v>
                </c:pt>
                <c:pt idx="2371">
                  <c:v>1011146</c:v>
                </c:pt>
                <c:pt idx="2372">
                  <c:v>1011214</c:v>
                </c:pt>
                <c:pt idx="2373">
                  <c:v>1011217</c:v>
                </c:pt>
                <c:pt idx="2374">
                  <c:v>1011218</c:v>
                </c:pt>
                <c:pt idx="2375">
                  <c:v>1011227</c:v>
                </c:pt>
                <c:pt idx="2376">
                  <c:v>1011274</c:v>
                </c:pt>
                <c:pt idx="2377">
                  <c:v>1011275</c:v>
                </c:pt>
                <c:pt idx="2378">
                  <c:v>1011279</c:v>
                </c:pt>
                <c:pt idx="2379">
                  <c:v>1011280</c:v>
                </c:pt>
                <c:pt idx="2380">
                  <c:v>1011336</c:v>
                </c:pt>
                <c:pt idx="2381">
                  <c:v>1011338</c:v>
                </c:pt>
                <c:pt idx="2382">
                  <c:v>1011340</c:v>
                </c:pt>
                <c:pt idx="2383">
                  <c:v>1011342</c:v>
                </c:pt>
                <c:pt idx="2384">
                  <c:v>1011344</c:v>
                </c:pt>
                <c:pt idx="2385">
                  <c:v>1011347</c:v>
                </c:pt>
                <c:pt idx="2386">
                  <c:v>1011348</c:v>
                </c:pt>
                <c:pt idx="2387">
                  <c:v>1011349</c:v>
                </c:pt>
                <c:pt idx="2388">
                  <c:v>1011350</c:v>
                </c:pt>
                <c:pt idx="2389">
                  <c:v>1011383</c:v>
                </c:pt>
                <c:pt idx="2390">
                  <c:v>1011414</c:v>
                </c:pt>
                <c:pt idx="2391">
                  <c:v>1011424</c:v>
                </c:pt>
                <c:pt idx="2392">
                  <c:v>1011475</c:v>
                </c:pt>
                <c:pt idx="2393">
                  <c:v>1011622</c:v>
                </c:pt>
                <c:pt idx="2394">
                  <c:v>1011650</c:v>
                </c:pt>
                <c:pt idx="2395">
                  <c:v>1011727</c:v>
                </c:pt>
                <c:pt idx="2396">
                  <c:v>1011728</c:v>
                </c:pt>
                <c:pt idx="2397">
                  <c:v>1011914</c:v>
                </c:pt>
                <c:pt idx="2398">
                  <c:v>1011915</c:v>
                </c:pt>
                <c:pt idx="2399">
                  <c:v>1011916</c:v>
                </c:pt>
                <c:pt idx="2400">
                  <c:v>1011918</c:v>
                </c:pt>
                <c:pt idx="2401">
                  <c:v>1011919</c:v>
                </c:pt>
                <c:pt idx="2402">
                  <c:v>1011994</c:v>
                </c:pt>
                <c:pt idx="2403">
                  <c:v>1011996</c:v>
                </c:pt>
                <c:pt idx="2404">
                  <c:v>1012000</c:v>
                </c:pt>
                <c:pt idx="2405">
                  <c:v>1012007</c:v>
                </c:pt>
                <c:pt idx="2406">
                  <c:v>1012154</c:v>
                </c:pt>
                <c:pt idx="2407">
                  <c:v>1012168</c:v>
                </c:pt>
                <c:pt idx="2408">
                  <c:v>1012194</c:v>
                </c:pt>
                <c:pt idx="2409">
                  <c:v>1012195</c:v>
                </c:pt>
                <c:pt idx="2410">
                  <c:v>1012197</c:v>
                </c:pt>
                <c:pt idx="2411">
                  <c:v>1012198</c:v>
                </c:pt>
                <c:pt idx="2412">
                  <c:v>1012200</c:v>
                </c:pt>
                <c:pt idx="2413">
                  <c:v>1012203</c:v>
                </c:pt>
                <c:pt idx="2414">
                  <c:v>1012294</c:v>
                </c:pt>
                <c:pt idx="2415">
                  <c:v>1012295</c:v>
                </c:pt>
                <c:pt idx="2416">
                  <c:v>1012296</c:v>
                </c:pt>
                <c:pt idx="2417">
                  <c:v>1012315</c:v>
                </c:pt>
                <c:pt idx="2418">
                  <c:v>1012316</c:v>
                </c:pt>
                <c:pt idx="2419">
                  <c:v>1012318</c:v>
                </c:pt>
                <c:pt idx="2420">
                  <c:v>1012328</c:v>
                </c:pt>
                <c:pt idx="2421">
                  <c:v>1012334</c:v>
                </c:pt>
                <c:pt idx="2422">
                  <c:v>1012335</c:v>
                </c:pt>
                <c:pt idx="2423">
                  <c:v>1012339</c:v>
                </c:pt>
                <c:pt idx="2424">
                  <c:v>1012348</c:v>
                </c:pt>
                <c:pt idx="2425">
                  <c:v>1012372</c:v>
                </c:pt>
                <c:pt idx="2426">
                  <c:v>1012373</c:v>
                </c:pt>
                <c:pt idx="2427">
                  <c:v>1012527</c:v>
                </c:pt>
                <c:pt idx="2428">
                  <c:v>1012529</c:v>
                </c:pt>
                <c:pt idx="2429">
                  <c:v>1012695</c:v>
                </c:pt>
                <c:pt idx="2430">
                  <c:v>1012696</c:v>
                </c:pt>
                <c:pt idx="2431">
                  <c:v>1012697</c:v>
                </c:pt>
                <c:pt idx="2432">
                  <c:v>1012698</c:v>
                </c:pt>
                <c:pt idx="2433">
                  <c:v>1012699</c:v>
                </c:pt>
                <c:pt idx="2434">
                  <c:v>1012700</c:v>
                </c:pt>
                <c:pt idx="2435">
                  <c:v>1012702</c:v>
                </c:pt>
                <c:pt idx="2436">
                  <c:v>1012704</c:v>
                </c:pt>
                <c:pt idx="2437">
                  <c:v>1012705</c:v>
                </c:pt>
                <c:pt idx="2438">
                  <c:v>1012706</c:v>
                </c:pt>
                <c:pt idx="2439">
                  <c:v>1012708</c:v>
                </c:pt>
                <c:pt idx="2440">
                  <c:v>1012709</c:v>
                </c:pt>
                <c:pt idx="2441">
                  <c:v>1012710</c:v>
                </c:pt>
                <c:pt idx="2442">
                  <c:v>1012711</c:v>
                </c:pt>
                <c:pt idx="2443">
                  <c:v>1012712</c:v>
                </c:pt>
                <c:pt idx="2444">
                  <c:v>1012713</c:v>
                </c:pt>
                <c:pt idx="2445">
                  <c:v>1012714</c:v>
                </c:pt>
                <c:pt idx="2446">
                  <c:v>1012816</c:v>
                </c:pt>
                <c:pt idx="2447">
                  <c:v>1012996</c:v>
                </c:pt>
                <c:pt idx="2448">
                  <c:v>1013005</c:v>
                </c:pt>
                <c:pt idx="2449">
                  <c:v>1013181</c:v>
                </c:pt>
                <c:pt idx="2450">
                  <c:v>1013182</c:v>
                </c:pt>
                <c:pt idx="2451">
                  <c:v>1013188</c:v>
                </c:pt>
                <c:pt idx="2452">
                  <c:v>1013189</c:v>
                </c:pt>
                <c:pt idx="2453">
                  <c:v>1013198</c:v>
                </c:pt>
                <c:pt idx="2454">
                  <c:v>1013471</c:v>
                </c:pt>
                <c:pt idx="2455">
                  <c:v>1013581</c:v>
                </c:pt>
                <c:pt idx="2456">
                  <c:v>1013588</c:v>
                </c:pt>
                <c:pt idx="2457">
                  <c:v>1013597</c:v>
                </c:pt>
                <c:pt idx="2458">
                  <c:v>1013782</c:v>
                </c:pt>
                <c:pt idx="2459">
                  <c:v>1013785</c:v>
                </c:pt>
                <c:pt idx="2460">
                  <c:v>1013787</c:v>
                </c:pt>
                <c:pt idx="2461">
                  <c:v>1013800</c:v>
                </c:pt>
                <c:pt idx="2462">
                  <c:v>1013805</c:v>
                </c:pt>
                <c:pt idx="2463">
                  <c:v>1013806</c:v>
                </c:pt>
                <c:pt idx="2464">
                  <c:v>1013808</c:v>
                </c:pt>
                <c:pt idx="2465">
                  <c:v>1013814</c:v>
                </c:pt>
                <c:pt idx="2466">
                  <c:v>1013815</c:v>
                </c:pt>
                <c:pt idx="2467">
                  <c:v>1013816</c:v>
                </c:pt>
                <c:pt idx="2468">
                  <c:v>1013818</c:v>
                </c:pt>
                <c:pt idx="2469">
                  <c:v>1013920</c:v>
                </c:pt>
                <c:pt idx="2470">
                  <c:v>1013922</c:v>
                </c:pt>
                <c:pt idx="2471">
                  <c:v>1013930</c:v>
                </c:pt>
                <c:pt idx="2472">
                  <c:v>1013936</c:v>
                </c:pt>
                <c:pt idx="2473">
                  <c:v>1013938</c:v>
                </c:pt>
                <c:pt idx="2474">
                  <c:v>1014021</c:v>
                </c:pt>
                <c:pt idx="2475">
                  <c:v>1014022</c:v>
                </c:pt>
                <c:pt idx="2476">
                  <c:v>1014025</c:v>
                </c:pt>
                <c:pt idx="2477">
                  <c:v>1014026</c:v>
                </c:pt>
                <c:pt idx="2478">
                  <c:v>1014030</c:v>
                </c:pt>
                <c:pt idx="2479">
                  <c:v>1014033</c:v>
                </c:pt>
                <c:pt idx="2480">
                  <c:v>1014037</c:v>
                </c:pt>
                <c:pt idx="2481">
                  <c:v>1014095</c:v>
                </c:pt>
                <c:pt idx="2482">
                  <c:v>1014141</c:v>
                </c:pt>
                <c:pt idx="2483">
                  <c:v>1014170</c:v>
                </c:pt>
                <c:pt idx="2484">
                  <c:v>1014207</c:v>
                </c:pt>
                <c:pt idx="2485">
                  <c:v>1014208</c:v>
                </c:pt>
                <c:pt idx="2486">
                  <c:v>1014212</c:v>
                </c:pt>
                <c:pt idx="2487">
                  <c:v>1014213</c:v>
                </c:pt>
                <c:pt idx="2488">
                  <c:v>1014214</c:v>
                </c:pt>
                <c:pt idx="2489">
                  <c:v>1014215</c:v>
                </c:pt>
                <c:pt idx="2490">
                  <c:v>1014216</c:v>
                </c:pt>
                <c:pt idx="2491">
                  <c:v>1014217</c:v>
                </c:pt>
                <c:pt idx="2492">
                  <c:v>1014218</c:v>
                </c:pt>
                <c:pt idx="2493">
                  <c:v>1014222</c:v>
                </c:pt>
                <c:pt idx="2494">
                  <c:v>1014226</c:v>
                </c:pt>
                <c:pt idx="2495">
                  <c:v>1014369</c:v>
                </c:pt>
                <c:pt idx="2496">
                  <c:v>1014420</c:v>
                </c:pt>
                <c:pt idx="2497">
                  <c:v>1014560</c:v>
                </c:pt>
                <c:pt idx="2498">
                  <c:v>1014562</c:v>
                </c:pt>
                <c:pt idx="2499">
                  <c:v>1014570</c:v>
                </c:pt>
                <c:pt idx="2500">
                  <c:v>1014576</c:v>
                </c:pt>
                <c:pt idx="2501">
                  <c:v>1014578</c:v>
                </c:pt>
                <c:pt idx="2502">
                  <c:v>1014610</c:v>
                </c:pt>
                <c:pt idx="2503">
                  <c:v>1015048</c:v>
                </c:pt>
                <c:pt idx="2504">
                  <c:v>1015100</c:v>
                </c:pt>
                <c:pt idx="2505">
                  <c:v>1015101</c:v>
                </c:pt>
                <c:pt idx="2506">
                  <c:v>1015102</c:v>
                </c:pt>
                <c:pt idx="2507">
                  <c:v>1015104</c:v>
                </c:pt>
                <c:pt idx="2508">
                  <c:v>1015200</c:v>
                </c:pt>
                <c:pt idx="2509">
                  <c:v>1015205</c:v>
                </c:pt>
                <c:pt idx="2510">
                  <c:v>1015206</c:v>
                </c:pt>
                <c:pt idx="2511">
                  <c:v>1015208</c:v>
                </c:pt>
                <c:pt idx="2512">
                  <c:v>1015214</c:v>
                </c:pt>
                <c:pt idx="2513">
                  <c:v>1015215</c:v>
                </c:pt>
                <c:pt idx="2514">
                  <c:v>1015216</c:v>
                </c:pt>
                <c:pt idx="2515">
                  <c:v>1015218</c:v>
                </c:pt>
                <c:pt idx="2516">
                  <c:v>1015241</c:v>
                </c:pt>
                <c:pt idx="2517">
                  <c:v>1015242</c:v>
                </c:pt>
                <c:pt idx="2518">
                  <c:v>1015244</c:v>
                </c:pt>
                <c:pt idx="2519">
                  <c:v>1015245</c:v>
                </c:pt>
                <c:pt idx="2520">
                  <c:v>1015247</c:v>
                </c:pt>
                <c:pt idx="2521">
                  <c:v>1015248</c:v>
                </c:pt>
                <c:pt idx="2522">
                  <c:v>1015250</c:v>
                </c:pt>
                <c:pt idx="2523">
                  <c:v>1015252</c:v>
                </c:pt>
                <c:pt idx="2524">
                  <c:v>1015253</c:v>
                </c:pt>
                <c:pt idx="2525">
                  <c:v>1015255</c:v>
                </c:pt>
                <c:pt idx="2526">
                  <c:v>1015256</c:v>
                </c:pt>
                <c:pt idx="2527">
                  <c:v>1015257</c:v>
                </c:pt>
                <c:pt idx="2528">
                  <c:v>1015258</c:v>
                </c:pt>
                <c:pt idx="2529">
                  <c:v>1015502</c:v>
                </c:pt>
                <c:pt idx="2530">
                  <c:v>1015503</c:v>
                </c:pt>
                <c:pt idx="2531">
                  <c:v>1015512</c:v>
                </c:pt>
                <c:pt idx="2532">
                  <c:v>1015599</c:v>
                </c:pt>
                <c:pt idx="2533">
                  <c:v>1015631</c:v>
                </c:pt>
                <c:pt idx="2534">
                  <c:v>1015632</c:v>
                </c:pt>
                <c:pt idx="2535">
                  <c:v>1015661</c:v>
                </c:pt>
                <c:pt idx="2536">
                  <c:v>1015701</c:v>
                </c:pt>
                <c:pt idx="2537">
                  <c:v>1015703</c:v>
                </c:pt>
                <c:pt idx="2538">
                  <c:v>1015711</c:v>
                </c:pt>
                <c:pt idx="2539">
                  <c:v>1015718</c:v>
                </c:pt>
                <c:pt idx="2540">
                  <c:v>1015719</c:v>
                </c:pt>
                <c:pt idx="2541">
                  <c:v>1016050</c:v>
                </c:pt>
                <c:pt idx="2542">
                  <c:v>1016120</c:v>
                </c:pt>
                <c:pt idx="2543">
                  <c:v>1016124</c:v>
                </c:pt>
                <c:pt idx="2544">
                  <c:v>1016126</c:v>
                </c:pt>
                <c:pt idx="2545">
                  <c:v>1016127</c:v>
                </c:pt>
                <c:pt idx="2546">
                  <c:v>1016128</c:v>
                </c:pt>
                <c:pt idx="2547">
                  <c:v>1016313</c:v>
                </c:pt>
                <c:pt idx="2548">
                  <c:v>1016329</c:v>
                </c:pt>
                <c:pt idx="2549">
                  <c:v>1016598</c:v>
                </c:pt>
                <c:pt idx="2550">
                  <c:v>1016649</c:v>
                </c:pt>
                <c:pt idx="2551">
                  <c:v>1016659</c:v>
                </c:pt>
                <c:pt idx="2552">
                  <c:v>1016667</c:v>
                </c:pt>
                <c:pt idx="2553">
                  <c:v>1016681</c:v>
                </c:pt>
                <c:pt idx="2554">
                  <c:v>1016840</c:v>
                </c:pt>
                <c:pt idx="2555">
                  <c:v>1016841</c:v>
                </c:pt>
                <c:pt idx="2556">
                  <c:v>1016843</c:v>
                </c:pt>
                <c:pt idx="2557">
                  <c:v>1016846</c:v>
                </c:pt>
                <c:pt idx="2558">
                  <c:v>1016856</c:v>
                </c:pt>
                <c:pt idx="2559">
                  <c:v>1016899</c:v>
                </c:pt>
                <c:pt idx="2560">
                  <c:v>1016939</c:v>
                </c:pt>
                <c:pt idx="2561">
                  <c:v>1016948</c:v>
                </c:pt>
                <c:pt idx="2562">
                  <c:v>1016961</c:v>
                </c:pt>
                <c:pt idx="2563">
                  <c:v>1017062</c:v>
                </c:pt>
                <c:pt idx="2564">
                  <c:v>1017064</c:v>
                </c:pt>
                <c:pt idx="2565">
                  <c:v>1017065</c:v>
                </c:pt>
                <c:pt idx="2566">
                  <c:v>1017322</c:v>
                </c:pt>
                <c:pt idx="2567">
                  <c:v>1017463</c:v>
                </c:pt>
                <c:pt idx="2568">
                  <c:v>1017468</c:v>
                </c:pt>
                <c:pt idx="2569">
                  <c:v>1018045</c:v>
                </c:pt>
                <c:pt idx="2570">
                  <c:v>1018046</c:v>
                </c:pt>
                <c:pt idx="2571">
                  <c:v>1018048</c:v>
                </c:pt>
                <c:pt idx="2572">
                  <c:v>1018049</c:v>
                </c:pt>
                <c:pt idx="2573">
                  <c:v>1018050</c:v>
                </c:pt>
                <c:pt idx="2574">
                  <c:v>1018054</c:v>
                </c:pt>
                <c:pt idx="2575">
                  <c:v>1018069</c:v>
                </c:pt>
                <c:pt idx="2576">
                  <c:v>1018072</c:v>
                </c:pt>
                <c:pt idx="2577">
                  <c:v>1018076</c:v>
                </c:pt>
                <c:pt idx="2578">
                  <c:v>1018077</c:v>
                </c:pt>
                <c:pt idx="2579">
                  <c:v>1018078</c:v>
                </c:pt>
                <c:pt idx="2580">
                  <c:v>1018335</c:v>
                </c:pt>
                <c:pt idx="2581">
                  <c:v>1018375</c:v>
                </c:pt>
                <c:pt idx="2582">
                  <c:v>1018459</c:v>
                </c:pt>
                <c:pt idx="2583">
                  <c:v>1018471</c:v>
                </c:pt>
                <c:pt idx="2584">
                  <c:v>1018633</c:v>
                </c:pt>
                <c:pt idx="2585">
                  <c:v>1018742</c:v>
                </c:pt>
                <c:pt idx="2586">
                  <c:v>1018746</c:v>
                </c:pt>
                <c:pt idx="2587">
                  <c:v>1018937</c:v>
                </c:pt>
                <c:pt idx="2588">
                  <c:v>1018945</c:v>
                </c:pt>
                <c:pt idx="2589">
                  <c:v>1019057</c:v>
                </c:pt>
                <c:pt idx="2590">
                  <c:v>1019060</c:v>
                </c:pt>
                <c:pt idx="2591">
                  <c:v>1019119</c:v>
                </c:pt>
                <c:pt idx="2592">
                  <c:v>1019124</c:v>
                </c:pt>
                <c:pt idx="2593">
                  <c:v>1019242</c:v>
                </c:pt>
                <c:pt idx="2594">
                  <c:v>1019244</c:v>
                </c:pt>
                <c:pt idx="2595">
                  <c:v>1019256</c:v>
                </c:pt>
                <c:pt idx="2596">
                  <c:v>1019257</c:v>
                </c:pt>
                <c:pt idx="2597">
                  <c:v>1019258</c:v>
                </c:pt>
                <c:pt idx="2598">
                  <c:v>1019259</c:v>
                </c:pt>
                <c:pt idx="2599">
                  <c:v>1019262</c:v>
                </c:pt>
                <c:pt idx="2600">
                  <c:v>1019263</c:v>
                </c:pt>
                <c:pt idx="2601">
                  <c:v>1019264</c:v>
                </c:pt>
                <c:pt idx="2602">
                  <c:v>1019266</c:v>
                </c:pt>
                <c:pt idx="2603">
                  <c:v>1019268</c:v>
                </c:pt>
                <c:pt idx="2604">
                  <c:v>1019269</c:v>
                </c:pt>
                <c:pt idx="2605">
                  <c:v>1019270</c:v>
                </c:pt>
                <c:pt idx="2606">
                  <c:v>1019271</c:v>
                </c:pt>
                <c:pt idx="2607">
                  <c:v>1019272</c:v>
                </c:pt>
                <c:pt idx="2608">
                  <c:v>1019273</c:v>
                </c:pt>
                <c:pt idx="2609">
                  <c:v>1019274</c:v>
                </c:pt>
                <c:pt idx="2610">
                  <c:v>1019378</c:v>
                </c:pt>
                <c:pt idx="2611">
                  <c:v>1019656</c:v>
                </c:pt>
                <c:pt idx="2612">
                  <c:v>1019930</c:v>
                </c:pt>
                <c:pt idx="2613">
                  <c:v>1019931</c:v>
                </c:pt>
                <c:pt idx="2614">
                  <c:v>1019959</c:v>
                </c:pt>
                <c:pt idx="2615">
                  <c:v>1020292</c:v>
                </c:pt>
                <c:pt idx="2616">
                  <c:v>1020299</c:v>
                </c:pt>
                <c:pt idx="2617">
                  <c:v>1020301</c:v>
                </c:pt>
                <c:pt idx="2618">
                  <c:v>1020309</c:v>
                </c:pt>
                <c:pt idx="2619">
                  <c:v>1020315</c:v>
                </c:pt>
                <c:pt idx="2620">
                  <c:v>1020317</c:v>
                </c:pt>
                <c:pt idx="2621">
                  <c:v>1020439</c:v>
                </c:pt>
                <c:pt idx="2622">
                  <c:v>1020480</c:v>
                </c:pt>
                <c:pt idx="2623">
                  <c:v>1020548</c:v>
                </c:pt>
                <c:pt idx="2624">
                  <c:v>1020718</c:v>
                </c:pt>
                <c:pt idx="2625">
                  <c:v>1020832</c:v>
                </c:pt>
                <c:pt idx="2626">
                  <c:v>1020948</c:v>
                </c:pt>
                <c:pt idx="2627">
                  <c:v>1020959</c:v>
                </c:pt>
                <c:pt idx="2628">
                  <c:v>1020966</c:v>
                </c:pt>
                <c:pt idx="2629">
                  <c:v>1020967</c:v>
                </c:pt>
                <c:pt idx="2630">
                  <c:v>1021065</c:v>
                </c:pt>
                <c:pt idx="2631">
                  <c:v>1021066</c:v>
                </c:pt>
                <c:pt idx="2632">
                  <c:v>1021069</c:v>
                </c:pt>
                <c:pt idx="2633">
                  <c:v>1021070</c:v>
                </c:pt>
                <c:pt idx="2634">
                  <c:v>1021080</c:v>
                </c:pt>
                <c:pt idx="2635">
                  <c:v>1021207</c:v>
                </c:pt>
                <c:pt idx="2636">
                  <c:v>1021208</c:v>
                </c:pt>
                <c:pt idx="2637">
                  <c:v>1021210</c:v>
                </c:pt>
                <c:pt idx="2638">
                  <c:v>1021263</c:v>
                </c:pt>
                <c:pt idx="2639">
                  <c:v>1021268</c:v>
                </c:pt>
                <c:pt idx="2640">
                  <c:v>1021274</c:v>
                </c:pt>
                <c:pt idx="2641">
                  <c:v>1021275</c:v>
                </c:pt>
                <c:pt idx="2642">
                  <c:v>1021282</c:v>
                </c:pt>
                <c:pt idx="2643">
                  <c:v>1021763</c:v>
                </c:pt>
                <c:pt idx="2644">
                  <c:v>1021816</c:v>
                </c:pt>
                <c:pt idx="2645">
                  <c:v>1021823</c:v>
                </c:pt>
                <c:pt idx="2646">
                  <c:v>1021923</c:v>
                </c:pt>
                <c:pt idx="2647">
                  <c:v>1021925</c:v>
                </c:pt>
                <c:pt idx="2648">
                  <c:v>1021927</c:v>
                </c:pt>
                <c:pt idx="2649">
                  <c:v>1021928</c:v>
                </c:pt>
                <c:pt idx="2650">
                  <c:v>1021931</c:v>
                </c:pt>
                <c:pt idx="2651">
                  <c:v>1021935</c:v>
                </c:pt>
                <c:pt idx="2652">
                  <c:v>1021938</c:v>
                </c:pt>
                <c:pt idx="2653">
                  <c:v>1021948</c:v>
                </c:pt>
                <c:pt idx="2654">
                  <c:v>1021952</c:v>
                </c:pt>
                <c:pt idx="2655">
                  <c:v>1021953</c:v>
                </c:pt>
                <c:pt idx="2656">
                  <c:v>1022103</c:v>
                </c:pt>
                <c:pt idx="2657">
                  <c:v>1022113</c:v>
                </c:pt>
                <c:pt idx="2658">
                  <c:v>1022521</c:v>
                </c:pt>
                <c:pt idx="2659">
                  <c:v>1022621</c:v>
                </c:pt>
                <c:pt idx="2660">
                  <c:v>1022628</c:v>
                </c:pt>
                <c:pt idx="2661">
                  <c:v>1022629</c:v>
                </c:pt>
                <c:pt idx="2662">
                  <c:v>1022741</c:v>
                </c:pt>
                <c:pt idx="2663">
                  <c:v>1022744</c:v>
                </c:pt>
                <c:pt idx="2664">
                  <c:v>1022746</c:v>
                </c:pt>
                <c:pt idx="2665">
                  <c:v>1022748</c:v>
                </c:pt>
                <c:pt idx="2666">
                  <c:v>1022753</c:v>
                </c:pt>
                <c:pt idx="2667">
                  <c:v>1022754</c:v>
                </c:pt>
                <c:pt idx="2668">
                  <c:v>1022756</c:v>
                </c:pt>
                <c:pt idx="2669">
                  <c:v>1022757</c:v>
                </c:pt>
                <c:pt idx="2670">
                  <c:v>1022759</c:v>
                </c:pt>
                <c:pt idx="2671">
                  <c:v>1022763</c:v>
                </c:pt>
                <c:pt idx="2672">
                  <c:v>1022766</c:v>
                </c:pt>
                <c:pt idx="2673">
                  <c:v>1022767</c:v>
                </c:pt>
                <c:pt idx="2674">
                  <c:v>1022769</c:v>
                </c:pt>
                <c:pt idx="2675">
                  <c:v>1022771</c:v>
                </c:pt>
                <c:pt idx="2676">
                  <c:v>1022807</c:v>
                </c:pt>
                <c:pt idx="2677">
                  <c:v>1022836</c:v>
                </c:pt>
                <c:pt idx="2678">
                  <c:v>1022857</c:v>
                </c:pt>
                <c:pt idx="2679">
                  <c:v>1022859</c:v>
                </c:pt>
                <c:pt idx="2680">
                  <c:v>1022973</c:v>
                </c:pt>
                <c:pt idx="2681">
                  <c:v>1022975</c:v>
                </c:pt>
                <c:pt idx="2682">
                  <c:v>1022976</c:v>
                </c:pt>
                <c:pt idx="2683">
                  <c:v>1022977</c:v>
                </c:pt>
                <c:pt idx="2684">
                  <c:v>1022979</c:v>
                </c:pt>
                <c:pt idx="2685">
                  <c:v>1022980</c:v>
                </c:pt>
                <c:pt idx="2686">
                  <c:v>1022981</c:v>
                </c:pt>
                <c:pt idx="2687">
                  <c:v>1022982</c:v>
                </c:pt>
                <c:pt idx="2688">
                  <c:v>1022983</c:v>
                </c:pt>
                <c:pt idx="2689">
                  <c:v>1022984</c:v>
                </c:pt>
                <c:pt idx="2690">
                  <c:v>1023245</c:v>
                </c:pt>
                <c:pt idx="2691">
                  <c:v>1023451</c:v>
                </c:pt>
                <c:pt idx="2692">
                  <c:v>1023633</c:v>
                </c:pt>
                <c:pt idx="2693">
                  <c:v>1023637</c:v>
                </c:pt>
                <c:pt idx="2694">
                  <c:v>1023732</c:v>
                </c:pt>
                <c:pt idx="2695">
                  <c:v>1023743</c:v>
                </c:pt>
                <c:pt idx="2696">
                  <c:v>1023744</c:v>
                </c:pt>
                <c:pt idx="2697">
                  <c:v>1024018</c:v>
                </c:pt>
                <c:pt idx="2698">
                  <c:v>1024020</c:v>
                </c:pt>
                <c:pt idx="2699">
                  <c:v>1024071</c:v>
                </c:pt>
                <c:pt idx="2700">
                  <c:v>1024133</c:v>
                </c:pt>
                <c:pt idx="2701">
                  <c:v>1024134</c:v>
                </c:pt>
                <c:pt idx="2702">
                  <c:v>1024138</c:v>
                </c:pt>
                <c:pt idx="2703">
                  <c:v>1024144</c:v>
                </c:pt>
                <c:pt idx="2704">
                  <c:v>1024145</c:v>
                </c:pt>
                <c:pt idx="2705">
                  <c:v>1024147</c:v>
                </c:pt>
                <c:pt idx="2706">
                  <c:v>1024252</c:v>
                </c:pt>
                <c:pt idx="2707">
                  <c:v>1024339</c:v>
                </c:pt>
                <c:pt idx="2708">
                  <c:v>1024341</c:v>
                </c:pt>
                <c:pt idx="2709">
                  <c:v>1024491</c:v>
                </c:pt>
                <c:pt idx="2710">
                  <c:v>1024495</c:v>
                </c:pt>
                <c:pt idx="2711">
                  <c:v>1024508</c:v>
                </c:pt>
                <c:pt idx="2712">
                  <c:v>1024768</c:v>
                </c:pt>
                <c:pt idx="2713">
                  <c:v>1024821</c:v>
                </c:pt>
                <c:pt idx="2714">
                  <c:v>1024833</c:v>
                </c:pt>
                <c:pt idx="2715">
                  <c:v>1024836</c:v>
                </c:pt>
                <c:pt idx="2716">
                  <c:v>1024838</c:v>
                </c:pt>
                <c:pt idx="2717">
                  <c:v>1024900</c:v>
                </c:pt>
                <c:pt idx="2718">
                  <c:v>1024931</c:v>
                </c:pt>
                <c:pt idx="2719">
                  <c:v>1025031</c:v>
                </c:pt>
                <c:pt idx="2720">
                  <c:v>1025032</c:v>
                </c:pt>
                <c:pt idx="2721">
                  <c:v>1025033</c:v>
                </c:pt>
                <c:pt idx="2722">
                  <c:v>1025034</c:v>
                </c:pt>
                <c:pt idx="2723">
                  <c:v>1025035</c:v>
                </c:pt>
                <c:pt idx="2724">
                  <c:v>1025036</c:v>
                </c:pt>
                <c:pt idx="2725">
                  <c:v>1025037</c:v>
                </c:pt>
                <c:pt idx="2726">
                  <c:v>1025038</c:v>
                </c:pt>
                <c:pt idx="2727">
                  <c:v>1025039</c:v>
                </c:pt>
                <c:pt idx="2728">
                  <c:v>1025040</c:v>
                </c:pt>
                <c:pt idx="2729">
                  <c:v>1025041</c:v>
                </c:pt>
                <c:pt idx="2730">
                  <c:v>1025043</c:v>
                </c:pt>
                <c:pt idx="2731">
                  <c:v>1025044</c:v>
                </c:pt>
                <c:pt idx="2732">
                  <c:v>1025045</c:v>
                </c:pt>
                <c:pt idx="2733">
                  <c:v>1025046</c:v>
                </c:pt>
                <c:pt idx="2734">
                  <c:v>1025048</c:v>
                </c:pt>
                <c:pt idx="2735">
                  <c:v>1025049</c:v>
                </c:pt>
                <c:pt idx="2736">
                  <c:v>1025148</c:v>
                </c:pt>
                <c:pt idx="2737">
                  <c:v>1025234</c:v>
                </c:pt>
                <c:pt idx="2738">
                  <c:v>1025372</c:v>
                </c:pt>
                <c:pt idx="2739">
                  <c:v>1025413</c:v>
                </c:pt>
                <c:pt idx="2740">
                  <c:v>1025417</c:v>
                </c:pt>
                <c:pt idx="2741">
                  <c:v>1025471</c:v>
                </c:pt>
                <c:pt idx="2742">
                  <c:v>1025591</c:v>
                </c:pt>
                <c:pt idx="2743">
                  <c:v>1025592</c:v>
                </c:pt>
                <c:pt idx="2744">
                  <c:v>1025593</c:v>
                </c:pt>
                <c:pt idx="2745">
                  <c:v>1025594</c:v>
                </c:pt>
                <c:pt idx="2746">
                  <c:v>1025600</c:v>
                </c:pt>
                <c:pt idx="2747">
                  <c:v>1025601</c:v>
                </c:pt>
                <c:pt idx="2748">
                  <c:v>1025604</c:v>
                </c:pt>
                <c:pt idx="2749">
                  <c:v>1025606</c:v>
                </c:pt>
                <c:pt idx="2750">
                  <c:v>1025609</c:v>
                </c:pt>
                <c:pt idx="2751">
                  <c:v>1025611</c:v>
                </c:pt>
                <c:pt idx="2752">
                  <c:v>1025618</c:v>
                </c:pt>
                <c:pt idx="2753">
                  <c:v>1025619</c:v>
                </c:pt>
                <c:pt idx="2754">
                  <c:v>1025652</c:v>
                </c:pt>
                <c:pt idx="2755">
                  <c:v>1025653</c:v>
                </c:pt>
                <c:pt idx="2756">
                  <c:v>1025654</c:v>
                </c:pt>
                <c:pt idx="2757">
                  <c:v>1025666</c:v>
                </c:pt>
                <c:pt idx="2758">
                  <c:v>1025751</c:v>
                </c:pt>
                <c:pt idx="2759">
                  <c:v>1025757</c:v>
                </c:pt>
                <c:pt idx="2760">
                  <c:v>1025768</c:v>
                </c:pt>
                <c:pt idx="2761">
                  <c:v>1025791</c:v>
                </c:pt>
                <c:pt idx="2762">
                  <c:v>1025798</c:v>
                </c:pt>
                <c:pt idx="2763">
                  <c:v>1025799</c:v>
                </c:pt>
                <c:pt idx="2764">
                  <c:v>1025851</c:v>
                </c:pt>
                <c:pt idx="2765">
                  <c:v>1025854</c:v>
                </c:pt>
                <c:pt idx="2766">
                  <c:v>1025855</c:v>
                </c:pt>
                <c:pt idx="2767">
                  <c:v>1025931</c:v>
                </c:pt>
                <c:pt idx="2768">
                  <c:v>1026071</c:v>
                </c:pt>
                <c:pt idx="2769">
                  <c:v>1026095</c:v>
                </c:pt>
                <c:pt idx="2770">
                  <c:v>1026099</c:v>
                </c:pt>
                <c:pt idx="2771">
                  <c:v>1026102</c:v>
                </c:pt>
                <c:pt idx="2772">
                  <c:v>1026103</c:v>
                </c:pt>
                <c:pt idx="2773">
                  <c:v>1026104</c:v>
                </c:pt>
                <c:pt idx="2774">
                  <c:v>1026111</c:v>
                </c:pt>
                <c:pt idx="2775">
                  <c:v>1026122</c:v>
                </c:pt>
                <c:pt idx="2776">
                  <c:v>1026424</c:v>
                </c:pt>
                <c:pt idx="2777">
                  <c:v>1026428</c:v>
                </c:pt>
                <c:pt idx="2778">
                  <c:v>1026574</c:v>
                </c:pt>
                <c:pt idx="2779">
                  <c:v>1026579</c:v>
                </c:pt>
                <c:pt idx="2780">
                  <c:v>1026580</c:v>
                </c:pt>
                <c:pt idx="2781">
                  <c:v>1026581</c:v>
                </c:pt>
                <c:pt idx="2782">
                  <c:v>1026582</c:v>
                </c:pt>
                <c:pt idx="2783">
                  <c:v>1026583</c:v>
                </c:pt>
                <c:pt idx="2784">
                  <c:v>1026585</c:v>
                </c:pt>
                <c:pt idx="2785">
                  <c:v>1026587</c:v>
                </c:pt>
                <c:pt idx="2786">
                  <c:v>1026588</c:v>
                </c:pt>
                <c:pt idx="2787">
                  <c:v>1026626</c:v>
                </c:pt>
                <c:pt idx="2788">
                  <c:v>1026671</c:v>
                </c:pt>
                <c:pt idx="2789">
                  <c:v>1026672</c:v>
                </c:pt>
                <c:pt idx="2790">
                  <c:v>1026676</c:v>
                </c:pt>
                <c:pt idx="2791">
                  <c:v>1026687</c:v>
                </c:pt>
                <c:pt idx="2792">
                  <c:v>1026690</c:v>
                </c:pt>
                <c:pt idx="2793">
                  <c:v>1026739</c:v>
                </c:pt>
                <c:pt idx="2794">
                  <c:v>1026741</c:v>
                </c:pt>
                <c:pt idx="2795">
                  <c:v>1027211</c:v>
                </c:pt>
                <c:pt idx="2796">
                  <c:v>1027212</c:v>
                </c:pt>
                <c:pt idx="2797">
                  <c:v>1027216</c:v>
                </c:pt>
                <c:pt idx="2798">
                  <c:v>1027217</c:v>
                </c:pt>
                <c:pt idx="2799">
                  <c:v>1027231</c:v>
                </c:pt>
                <c:pt idx="2800">
                  <c:v>1027234</c:v>
                </c:pt>
                <c:pt idx="2801">
                  <c:v>1027235</c:v>
                </c:pt>
                <c:pt idx="2802">
                  <c:v>1027319</c:v>
                </c:pt>
                <c:pt idx="2803">
                  <c:v>1027321</c:v>
                </c:pt>
                <c:pt idx="2804">
                  <c:v>1027351</c:v>
                </c:pt>
                <c:pt idx="2805">
                  <c:v>1027451</c:v>
                </c:pt>
                <c:pt idx="2806">
                  <c:v>1027453</c:v>
                </c:pt>
                <c:pt idx="2807">
                  <c:v>1027460</c:v>
                </c:pt>
                <c:pt idx="2808">
                  <c:v>1027749</c:v>
                </c:pt>
                <c:pt idx="2809">
                  <c:v>1027750</c:v>
                </c:pt>
                <c:pt idx="2810">
                  <c:v>1027990</c:v>
                </c:pt>
                <c:pt idx="2811">
                  <c:v>1027991</c:v>
                </c:pt>
                <c:pt idx="2812">
                  <c:v>1027993</c:v>
                </c:pt>
                <c:pt idx="2813">
                  <c:v>1028007</c:v>
                </c:pt>
                <c:pt idx="2814">
                  <c:v>1028013</c:v>
                </c:pt>
                <c:pt idx="2815">
                  <c:v>1028014</c:v>
                </c:pt>
                <c:pt idx="2816">
                  <c:v>1028015</c:v>
                </c:pt>
                <c:pt idx="2817">
                  <c:v>1028022</c:v>
                </c:pt>
                <c:pt idx="2818">
                  <c:v>1028023</c:v>
                </c:pt>
                <c:pt idx="2819">
                  <c:v>1028024</c:v>
                </c:pt>
                <c:pt idx="2820">
                  <c:v>1028026</c:v>
                </c:pt>
                <c:pt idx="2821">
                  <c:v>1028033</c:v>
                </c:pt>
                <c:pt idx="2822">
                  <c:v>1028034</c:v>
                </c:pt>
                <c:pt idx="2823">
                  <c:v>1028037</c:v>
                </c:pt>
                <c:pt idx="2824">
                  <c:v>1028038</c:v>
                </c:pt>
                <c:pt idx="2825">
                  <c:v>1028048</c:v>
                </c:pt>
                <c:pt idx="2826">
                  <c:v>1028071</c:v>
                </c:pt>
                <c:pt idx="2827">
                  <c:v>1028080</c:v>
                </c:pt>
                <c:pt idx="2828">
                  <c:v>1028114</c:v>
                </c:pt>
                <c:pt idx="2829">
                  <c:v>1028120</c:v>
                </c:pt>
                <c:pt idx="2830">
                  <c:v>1028121</c:v>
                </c:pt>
                <c:pt idx="2831">
                  <c:v>1028122</c:v>
                </c:pt>
                <c:pt idx="2832">
                  <c:v>1028123</c:v>
                </c:pt>
                <c:pt idx="2833">
                  <c:v>1028124</c:v>
                </c:pt>
                <c:pt idx="2834">
                  <c:v>1028128</c:v>
                </c:pt>
                <c:pt idx="2835">
                  <c:v>1028129</c:v>
                </c:pt>
                <c:pt idx="2836">
                  <c:v>1028130</c:v>
                </c:pt>
                <c:pt idx="2837">
                  <c:v>1028175</c:v>
                </c:pt>
                <c:pt idx="2838">
                  <c:v>1028177</c:v>
                </c:pt>
                <c:pt idx="2839">
                  <c:v>1028180</c:v>
                </c:pt>
                <c:pt idx="2840">
                  <c:v>1028184</c:v>
                </c:pt>
                <c:pt idx="2841">
                  <c:v>1028235</c:v>
                </c:pt>
                <c:pt idx="2842">
                  <c:v>1028236</c:v>
                </c:pt>
                <c:pt idx="2843">
                  <c:v>1028237</c:v>
                </c:pt>
                <c:pt idx="2844">
                  <c:v>1028238</c:v>
                </c:pt>
                <c:pt idx="2845">
                  <c:v>1028239</c:v>
                </c:pt>
                <c:pt idx="2846">
                  <c:v>1028240</c:v>
                </c:pt>
                <c:pt idx="2847">
                  <c:v>1028241</c:v>
                </c:pt>
                <c:pt idx="2848">
                  <c:v>1028242</c:v>
                </c:pt>
                <c:pt idx="2849">
                  <c:v>1028243</c:v>
                </c:pt>
                <c:pt idx="2850">
                  <c:v>1028244</c:v>
                </c:pt>
                <c:pt idx="2851">
                  <c:v>1028245</c:v>
                </c:pt>
                <c:pt idx="2852">
                  <c:v>1028246</c:v>
                </c:pt>
                <c:pt idx="2853">
                  <c:v>1028247</c:v>
                </c:pt>
                <c:pt idx="2854">
                  <c:v>1028248</c:v>
                </c:pt>
                <c:pt idx="2855">
                  <c:v>1028249</c:v>
                </c:pt>
                <c:pt idx="2856">
                  <c:v>1028250</c:v>
                </c:pt>
                <c:pt idx="2857">
                  <c:v>1028251</c:v>
                </c:pt>
                <c:pt idx="2858">
                  <c:v>1028252</c:v>
                </c:pt>
                <c:pt idx="2859">
                  <c:v>1028253</c:v>
                </c:pt>
                <c:pt idx="2860">
                  <c:v>1028254</c:v>
                </c:pt>
                <c:pt idx="2861">
                  <c:v>1028362</c:v>
                </c:pt>
                <c:pt idx="2862">
                  <c:v>1028378</c:v>
                </c:pt>
                <c:pt idx="2863">
                  <c:v>1028655</c:v>
                </c:pt>
                <c:pt idx="2864">
                  <c:v>1028665</c:v>
                </c:pt>
                <c:pt idx="2865">
                  <c:v>1028735</c:v>
                </c:pt>
                <c:pt idx="2866">
                  <c:v>1028743</c:v>
                </c:pt>
                <c:pt idx="2867">
                  <c:v>1028755</c:v>
                </c:pt>
                <c:pt idx="2868">
                  <c:v>1029055</c:v>
                </c:pt>
                <c:pt idx="2869">
                  <c:v>1029057</c:v>
                </c:pt>
                <c:pt idx="2870">
                  <c:v>1029061</c:v>
                </c:pt>
                <c:pt idx="2871">
                  <c:v>1029073</c:v>
                </c:pt>
                <c:pt idx="2872">
                  <c:v>1029095</c:v>
                </c:pt>
                <c:pt idx="2873">
                  <c:v>1029097</c:v>
                </c:pt>
                <c:pt idx="2874">
                  <c:v>1029105</c:v>
                </c:pt>
                <c:pt idx="2875">
                  <c:v>1029111</c:v>
                </c:pt>
                <c:pt idx="2876">
                  <c:v>1029113</c:v>
                </c:pt>
                <c:pt idx="2877">
                  <c:v>1029155</c:v>
                </c:pt>
                <c:pt idx="2878">
                  <c:v>1029159</c:v>
                </c:pt>
                <c:pt idx="2879">
                  <c:v>1029167</c:v>
                </c:pt>
                <c:pt idx="2880">
                  <c:v>1029176</c:v>
                </c:pt>
                <c:pt idx="2881">
                  <c:v>1029177</c:v>
                </c:pt>
                <c:pt idx="2882">
                  <c:v>1029178</c:v>
                </c:pt>
                <c:pt idx="2883">
                  <c:v>1029179</c:v>
                </c:pt>
                <c:pt idx="2884">
                  <c:v>1029182</c:v>
                </c:pt>
                <c:pt idx="2885">
                  <c:v>1029183</c:v>
                </c:pt>
                <c:pt idx="2886">
                  <c:v>1029184</c:v>
                </c:pt>
                <c:pt idx="2887">
                  <c:v>1029186</c:v>
                </c:pt>
                <c:pt idx="2888">
                  <c:v>1029188</c:v>
                </c:pt>
                <c:pt idx="2889">
                  <c:v>1029189</c:v>
                </c:pt>
                <c:pt idx="2890">
                  <c:v>1029190</c:v>
                </c:pt>
                <c:pt idx="2891">
                  <c:v>1029191</c:v>
                </c:pt>
                <c:pt idx="2892">
                  <c:v>1029192</c:v>
                </c:pt>
                <c:pt idx="2893">
                  <c:v>1029193</c:v>
                </c:pt>
                <c:pt idx="2894">
                  <c:v>1029194</c:v>
                </c:pt>
                <c:pt idx="2895">
                  <c:v>1029266</c:v>
                </c:pt>
                <c:pt idx="2896">
                  <c:v>1029294</c:v>
                </c:pt>
                <c:pt idx="2897">
                  <c:v>1029344</c:v>
                </c:pt>
                <c:pt idx="2898">
                  <c:v>1029445</c:v>
                </c:pt>
                <c:pt idx="2899">
                  <c:v>1029447</c:v>
                </c:pt>
                <c:pt idx="2900">
                  <c:v>1029597</c:v>
                </c:pt>
                <c:pt idx="2901">
                  <c:v>1029628</c:v>
                </c:pt>
                <c:pt idx="2902">
                  <c:v>1029684</c:v>
                </c:pt>
                <c:pt idx="2903">
                  <c:v>1029727</c:v>
                </c:pt>
                <c:pt idx="2904">
                  <c:v>1030039</c:v>
                </c:pt>
                <c:pt idx="2905">
                  <c:v>1030058</c:v>
                </c:pt>
                <c:pt idx="2906">
                  <c:v>1030059</c:v>
                </c:pt>
                <c:pt idx="2907">
                  <c:v>1030169</c:v>
                </c:pt>
                <c:pt idx="2908">
                  <c:v>1030176</c:v>
                </c:pt>
                <c:pt idx="2909">
                  <c:v>1030259</c:v>
                </c:pt>
                <c:pt idx="2910">
                  <c:v>1030447</c:v>
                </c:pt>
                <c:pt idx="2911">
                  <c:v>1030449</c:v>
                </c:pt>
                <c:pt idx="2912">
                  <c:v>1030531</c:v>
                </c:pt>
                <c:pt idx="2913">
                  <c:v>1030533</c:v>
                </c:pt>
                <c:pt idx="2914">
                  <c:v>1030537</c:v>
                </c:pt>
                <c:pt idx="2915">
                  <c:v>1030540</c:v>
                </c:pt>
                <c:pt idx="2916">
                  <c:v>1030541</c:v>
                </c:pt>
                <c:pt idx="2917">
                  <c:v>1030542</c:v>
                </c:pt>
                <c:pt idx="2918">
                  <c:v>1030571</c:v>
                </c:pt>
                <c:pt idx="2919">
                  <c:v>1030572</c:v>
                </c:pt>
                <c:pt idx="2920">
                  <c:v>1030574</c:v>
                </c:pt>
                <c:pt idx="2921">
                  <c:v>1030597</c:v>
                </c:pt>
                <c:pt idx="2922">
                  <c:v>1030708</c:v>
                </c:pt>
                <c:pt idx="2923">
                  <c:v>1030765</c:v>
                </c:pt>
                <c:pt idx="2924">
                  <c:v>1030774</c:v>
                </c:pt>
                <c:pt idx="2925">
                  <c:v>1030864</c:v>
                </c:pt>
                <c:pt idx="2926">
                  <c:v>1030931</c:v>
                </c:pt>
                <c:pt idx="2927">
                  <c:v>1030936</c:v>
                </c:pt>
                <c:pt idx="2928">
                  <c:v>1030956</c:v>
                </c:pt>
                <c:pt idx="2929">
                  <c:v>1030964</c:v>
                </c:pt>
                <c:pt idx="2930">
                  <c:v>1031027</c:v>
                </c:pt>
                <c:pt idx="2931">
                  <c:v>1031037</c:v>
                </c:pt>
                <c:pt idx="2932">
                  <c:v>1031167</c:v>
                </c:pt>
                <c:pt idx="2933">
                  <c:v>1031247</c:v>
                </c:pt>
                <c:pt idx="2934">
                  <c:v>1031377</c:v>
                </c:pt>
                <c:pt idx="2935">
                  <c:v>1031468</c:v>
                </c:pt>
                <c:pt idx="2936">
                  <c:v>1031469</c:v>
                </c:pt>
                <c:pt idx="2937">
                  <c:v>1031473</c:v>
                </c:pt>
                <c:pt idx="2938">
                  <c:v>1031478</c:v>
                </c:pt>
                <c:pt idx="2939">
                  <c:v>1031514</c:v>
                </c:pt>
                <c:pt idx="2940">
                  <c:v>1031533</c:v>
                </c:pt>
                <c:pt idx="2941">
                  <c:v>1031536</c:v>
                </c:pt>
                <c:pt idx="2942">
                  <c:v>1031549</c:v>
                </c:pt>
                <c:pt idx="2943">
                  <c:v>1031603</c:v>
                </c:pt>
                <c:pt idx="2944">
                  <c:v>1031620</c:v>
                </c:pt>
                <c:pt idx="2945">
                  <c:v>1032026</c:v>
                </c:pt>
                <c:pt idx="2946">
                  <c:v>1032073</c:v>
                </c:pt>
                <c:pt idx="2947">
                  <c:v>1032076</c:v>
                </c:pt>
                <c:pt idx="2948">
                  <c:v>1032078</c:v>
                </c:pt>
                <c:pt idx="2949">
                  <c:v>1032080</c:v>
                </c:pt>
                <c:pt idx="2950">
                  <c:v>1032085</c:v>
                </c:pt>
                <c:pt idx="2951">
                  <c:v>1032086</c:v>
                </c:pt>
                <c:pt idx="2952">
                  <c:v>1032088</c:v>
                </c:pt>
                <c:pt idx="2953">
                  <c:v>1032089</c:v>
                </c:pt>
                <c:pt idx="2954">
                  <c:v>1032091</c:v>
                </c:pt>
                <c:pt idx="2955">
                  <c:v>1032125</c:v>
                </c:pt>
                <c:pt idx="2956">
                  <c:v>1032293</c:v>
                </c:pt>
                <c:pt idx="2957">
                  <c:v>1032295</c:v>
                </c:pt>
                <c:pt idx="2958">
                  <c:v>1032375</c:v>
                </c:pt>
                <c:pt idx="2959">
                  <c:v>1032595</c:v>
                </c:pt>
                <c:pt idx="2960">
                  <c:v>1032613</c:v>
                </c:pt>
                <c:pt idx="2961">
                  <c:v>1032614</c:v>
                </c:pt>
                <c:pt idx="2962">
                  <c:v>1032615</c:v>
                </c:pt>
                <c:pt idx="2963">
                  <c:v>1032616</c:v>
                </c:pt>
                <c:pt idx="2964">
                  <c:v>1032617</c:v>
                </c:pt>
                <c:pt idx="2965">
                  <c:v>1032618</c:v>
                </c:pt>
                <c:pt idx="2966">
                  <c:v>1032620</c:v>
                </c:pt>
                <c:pt idx="2967">
                  <c:v>1032622</c:v>
                </c:pt>
                <c:pt idx="2968">
                  <c:v>1032623</c:v>
                </c:pt>
                <c:pt idx="2969">
                  <c:v>1032624</c:v>
                </c:pt>
                <c:pt idx="2970">
                  <c:v>1032626</c:v>
                </c:pt>
                <c:pt idx="2971">
                  <c:v>1032627</c:v>
                </c:pt>
                <c:pt idx="2972">
                  <c:v>1032628</c:v>
                </c:pt>
                <c:pt idx="2973">
                  <c:v>1032629</c:v>
                </c:pt>
                <c:pt idx="2974">
                  <c:v>1032630</c:v>
                </c:pt>
                <c:pt idx="2975">
                  <c:v>1032631</c:v>
                </c:pt>
                <c:pt idx="2976">
                  <c:v>1032632</c:v>
                </c:pt>
                <c:pt idx="2977">
                  <c:v>1032713</c:v>
                </c:pt>
                <c:pt idx="2978">
                  <c:v>1032714</c:v>
                </c:pt>
                <c:pt idx="2979">
                  <c:v>1032715</c:v>
                </c:pt>
                <c:pt idx="2980">
                  <c:v>1032720</c:v>
                </c:pt>
                <c:pt idx="2981">
                  <c:v>1032755</c:v>
                </c:pt>
                <c:pt idx="2982">
                  <c:v>1032756</c:v>
                </c:pt>
                <c:pt idx="2983">
                  <c:v>1032828</c:v>
                </c:pt>
                <c:pt idx="2984">
                  <c:v>1032873</c:v>
                </c:pt>
                <c:pt idx="2985">
                  <c:v>1033009</c:v>
                </c:pt>
                <c:pt idx="2986">
                  <c:v>1033017</c:v>
                </c:pt>
                <c:pt idx="2987">
                  <c:v>1033022</c:v>
                </c:pt>
                <c:pt idx="2988">
                  <c:v>1033087</c:v>
                </c:pt>
                <c:pt idx="2989">
                  <c:v>1033193</c:v>
                </c:pt>
                <c:pt idx="2990">
                  <c:v>1033194</c:v>
                </c:pt>
                <c:pt idx="2991">
                  <c:v>1033195</c:v>
                </c:pt>
                <c:pt idx="2992">
                  <c:v>1033293</c:v>
                </c:pt>
                <c:pt idx="2993">
                  <c:v>1033295</c:v>
                </c:pt>
                <c:pt idx="2994">
                  <c:v>1033296</c:v>
                </c:pt>
                <c:pt idx="2995">
                  <c:v>1033312</c:v>
                </c:pt>
                <c:pt idx="2996">
                  <c:v>1033413</c:v>
                </c:pt>
                <c:pt idx="2997">
                  <c:v>1033414</c:v>
                </c:pt>
                <c:pt idx="2998">
                  <c:v>1033415</c:v>
                </c:pt>
                <c:pt idx="2999">
                  <c:v>1033427</c:v>
                </c:pt>
                <c:pt idx="3000">
                  <c:v>1033437</c:v>
                </c:pt>
                <c:pt idx="3001">
                  <c:v>1033439</c:v>
                </c:pt>
                <c:pt idx="3002">
                  <c:v>1033452</c:v>
                </c:pt>
                <c:pt idx="3003">
                  <c:v>1033813</c:v>
                </c:pt>
                <c:pt idx="3004">
                  <c:v>1033817</c:v>
                </c:pt>
                <c:pt idx="3005">
                  <c:v>1033830</c:v>
                </c:pt>
                <c:pt idx="3006">
                  <c:v>1034049</c:v>
                </c:pt>
                <c:pt idx="3007">
                  <c:v>1034113</c:v>
                </c:pt>
                <c:pt idx="3008">
                  <c:v>1034114</c:v>
                </c:pt>
                <c:pt idx="3009">
                  <c:v>1034116</c:v>
                </c:pt>
                <c:pt idx="3010">
                  <c:v>1034117</c:v>
                </c:pt>
                <c:pt idx="3011">
                  <c:v>1034119</c:v>
                </c:pt>
                <c:pt idx="3012">
                  <c:v>1034162</c:v>
                </c:pt>
                <c:pt idx="3013">
                  <c:v>1034233</c:v>
                </c:pt>
                <c:pt idx="3014">
                  <c:v>1034241</c:v>
                </c:pt>
                <c:pt idx="3015">
                  <c:v>1034466</c:v>
                </c:pt>
                <c:pt idx="3016">
                  <c:v>1034477</c:v>
                </c:pt>
                <c:pt idx="3017">
                  <c:v>1034482</c:v>
                </c:pt>
                <c:pt idx="3018">
                  <c:v>1034566</c:v>
                </c:pt>
                <c:pt idx="3019">
                  <c:v>1034570</c:v>
                </c:pt>
                <c:pt idx="3020">
                  <c:v>1034733</c:v>
                </c:pt>
                <c:pt idx="3021">
                  <c:v>1034758</c:v>
                </c:pt>
                <c:pt idx="3022">
                  <c:v>1034759</c:v>
                </c:pt>
                <c:pt idx="3023">
                  <c:v>1034880</c:v>
                </c:pt>
                <c:pt idx="3024">
                  <c:v>1035100</c:v>
                </c:pt>
                <c:pt idx="3025">
                  <c:v>1035101</c:v>
                </c:pt>
                <c:pt idx="3026">
                  <c:v>1035104</c:v>
                </c:pt>
                <c:pt idx="3027">
                  <c:v>1035106</c:v>
                </c:pt>
                <c:pt idx="3028">
                  <c:v>1035116</c:v>
                </c:pt>
                <c:pt idx="3029">
                  <c:v>1035247</c:v>
                </c:pt>
                <c:pt idx="3030">
                  <c:v>1035248</c:v>
                </c:pt>
                <c:pt idx="3031">
                  <c:v>1035252</c:v>
                </c:pt>
                <c:pt idx="3032">
                  <c:v>1035432</c:v>
                </c:pt>
                <c:pt idx="3033">
                  <c:v>1035479</c:v>
                </c:pt>
                <c:pt idx="3034">
                  <c:v>1035489</c:v>
                </c:pt>
                <c:pt idx="3035">
                  <c:v>1035537</c:v>
                </c:pt>
                <c:pt idx="3036">
                  <c:v>1035664</c:v>
                </c:pt>
                <c:pt idx="3037">
                  <c:v>1035665</c:v>
                </c:pt>
                <c:pt idx="3038">
                  <c:v>1035897</c:v>
                </c:pt>
                <c:pt idx="3039">
                  <c:v>1036101</c:v>
                </c:pt>
                <c:pt idx="3040">
                  <c:v>1036130</c:v>
                </c:pt>
                <c:pt idx="3041">
                  <c:v>1036177</c:v>
                </c:pt>
                <c:pt idx="3042">
                  <c:v>1036182</c:v>
                </c:pt>
                <c:pt idx="3043">
                  <c:v>1036187</c:v>
                </c:pt>
                <c:pt idx="3044">
                  <c:v>1036191</c:v>
                </c:pt>
                <c:pt idx="3045">
                  <c:v>1036196</c:v>
                </c:pt>
                <c:pt idx="3046">
                  <c:v>1036226</c:v>
                </c:pt>
                <c:pt idx="3047">
                  <c:v>1036257</c:v>
                </c:pt>
                <c:pt idx="3048">
                  <c:v>1036297</c:v>
                </c:pt>
                <c:pt idx="3049">
                  <c:v>1036300</c:v>
                </c:pt>
                <c:pt idx="3050">
                  <c:v>1036301</c:v>
                </c:pt>
                <c:pt idx="3051">
                  <c:v>1036383</c:v>
                </c:pt>
                <c:pt idx="3052">
                  <c:v>1036385</c:v>
                </c:pt>
                <c:pt idx="3053">
                  <c:v>1036386</c:v>
                </c:pt>
                <c:pt idx="3054">
                  <c:v>1036387</c:v>
                </c:pt>
                <c:pt idx="3055">
                  <c:v>1036389</c:v>
                </c:pt>
                <c:pt idx="3056">
                  <c:v>1036390</c:v>
                </c:pt>
                <c:pt idx="3057">
                  <c:v>1036391</c:v>
                </c:pt>
                <c:pt idx="3058">
                  <c:v>1036392</c:v>
                </c:pt>
                <c:pt idx="3059">
                  <c:v>1036393</c:v>
                </c:pt>
                <c:pt idx="3060">
                  <c:v>1036394</c:v>
                </c:pt>
                <c:pt idx="3061">
                  <c:v>1036401</c:v>
                </c:pt>
                <c:pt idx="3062">
                  <c:v>1036411</c:v>
                </c:pt>
                <c:pt idx="3063">
                  <c:v>1036475</c:v>
                </c:pt>
                <c:pt idx="3064">
                  <c:v>1036741</c:v>
                </c:pt>
                <c:pt idx="3065">
                  <c:v>1036743</c:v>
                </c:pt>
                <c:pt idx="3066">
                  <c:v>1036745</c:v>
                </c:pt>
                <c:pt idx="3067">
                  <c:v>1036747</c:v>
                </c:pt>
                <c:pt idx="3068">
                  <c:v>1036748</c:v>
                </c:pt>
                <c:pt idx="3069">
                  <c:v>1036781</c:v>
                </c:pt>
                <c:pt idx="3070">
                  <c:v>1036785</c:v>
                </c:pt>
                <c:pt idx="3071">
                  <c:v>1036786</c:v>
                </c:pt>
                <c:pt idx="3072">
                  <c:v>1036789</c:v>
                </c:pt>
                <c:pt idx="3073">
                  <c:v>1036790</c:v>
                </c:pt>
                <c:pt idx="3074">
                  <c:v>1036798</c:v>
                </c:pt>
                <c:pt idx="3075">
                  <c:v>1036881</c:v>
                </c:pt>
                <c:pt idx="3076">
                  <c:v>1036962</c:v>
                </c:pt>
                <c:pt idx="3077">
                  <c:v>1037082</c:v>
                </c:pt>
                <c:pt idx="3078">
                  <c:v>1037176</c:v>
                </c:pt>
                <c:pt idx="3079">
                  <c:v>1037199</c:v>
                </c:pt>
                <c:pt idx="3080">
                  <c:v>1037201</c:v>
                </c:pt>
                <c:pt idx="3081">
                  <c:v>1037216</c:v>
                </c:pt>
                <c:pt idx="3082">
                  <c:v>1037217</c:v>
                </c:pt>
                <c:pt idx="3083">
                  <c:v>1037218</c:v>
                </c:pt>
                <c:pt idx="3084">
                  <c:v>1037219</c:v>
                </c:pt>
                <c:pt idx="3085">
                  <c:v>1037227</c:v>
                </c:pt>
                <c:pt idx="3086">
                  <c:v>1037399</c:v>
                </c:pt>
                <c:pt idx="3087">
                  <c:v>1037401</c:v>
                </c:pt>
                <c:pt idx="3088">
                  <c:v>1037405</c:v>
                </c:pt>
                <c:pt idx="3089">
                  <c:v>1037412</c:v>
                </c:pt>
                <c:pt idx="3090">
                  <c:v>1037520</c:v>
                </c:pt>
                <c:pt idx="3091">
                  <c:v>1037521</c:v>
                </c:pt>
                <c:pt idx="3092">
                  <c:v>1037522</c:v>
                </c:pt>
                <c:pt idx="3093">
                  <c:v>1037534</c:v>
                </c:pt>
                <c:pt idx="3094">
                  <c:v>1037595</c:v>
                </c:pt>
                <c:pt idx="3095">
                  <c:v>1037599</c:v>
                </c:pt>
                <c:pt idx="3096">
                  <c:v>1037604</c:v>
                </c:pt>
                <c:pt idx="3097">
                  <c:v>1037609</c:v>
                </c:pt>
                <c:pt idx="3098">
                  <c:v>1037613</c:v>
                </c:pt>
                <c:pt idx="3099">
                  <c:v>1037618</c:v>
                </c:pt>
                <c:pt idx="3100">
                  <c:v>1037664</c:v>
                </c:pt>
                <c:pt idx="3101">
                  <c:v>1037669</c:v>
                </c:pt>
                <c:pt idx="3102">
                  <c:v>1037713</c:v>
                </c:pt>
                <c:pt idx="3103">
                  <c:v>1037737</c:v>
                </c:pt>
                <c:pt idx="3104">
                  <c:v>1037739</c:v>
                </c:pt>
                <c:pt idx="3105">
                  <c:v>1037861</c:v>
                </c:pt>
                <c:pt idx="3106">
                  <c:v>1037865</c:v>
                </c:pt>
                <c:pt idx="3107">
                  <c:v>1037868</c:v>
                </c:pt>
                <c:pt idx="3108">
                  <c:v>1037870</c:v>
                </c:pt>
                <c:pt idx="3109">
                  <c:v>1037872</c:v>
                </c:pt>
                <c:pt idx="3110">
                  <c:v>1037873</c:v>
                </c:pt>
                <c:pt idx="3111">
                  <c:v>1037879</c:v>
                </c:pt>
                <c:pt idx="3112">
                  <c:v>1037889</c:v>
                </c:pt>
                <c:pt idx="3113">
                  <c:v>1037960</c:v>
                </c:pt>
                <c:pt idx="3114">
                  <c:v>1038134</c:v>
                </c:pt>
                <c:pt idx="3115">
                  <c:v>1038227</c:v>
                </c:pt>
                <c:pt idx="3116">
                  <c:v>1038228</c:v>
                </c:pt>
                <c:pt idx="3117">
                  <c:v>1038230</c:v>
                </c:pt>
                <c:pt idx="3118">
                  <c:v>1038588</c:v>
                </c:pt>
                <c:pt idx="3119">
                  <c:v>1038779</c:v>
                </c:pt>
                <c:pt idx="3120">
                  <c:v>1038799</c:v>
                </c:pt>
                <c:pt idx="3121">
                  <c:v>1039088</c:v>
                </c:pt>
                <c:pt idx="3122">
                  <c:v>1039122</c:v>
                </c:pt>
                <c:pt idx="3123">
                  <c:v>1039126</c:v>
                </c:pt>
                <c:pt idx="3124">
                  <c:v>1039229</c:v>
                </c:pt>
                <c:pt idx="3125">
                  <c:v>1039319</c:v>
                </c:pt>
                <c:pt idx="3126">
                  <c:v>1039327</c:v>
                </c:pt>
                <c:pt idx="3127">
                  <c:v>1039399</c:v>
                </c:pt>
                <c:pt idx="3128">
                  <c:v>1039403</c:v>
                </c:pt>
                <c:pt idx="3129">
                  <c:v>1039404</c:v>
                </c:pt>
                <c:pt idx="3130">
                  <c:v>1039407</c:v>
                </c:pt>
                <c:pt idx="3131">
                  <c:v>1039408</c:v>
                </c:pt>
                <c:pt idx="3132">
                  <c:v>1039416</c:v>
                </c:pt>
                <c:pt idx="3133">
                  <c:v>1039461</c:v>
                </c:pt>
                <c:pt idx="3134">
                  <c:v>1039462</c:v>
                </c:pt>
                <c:pt idx="3135">
                  <c:v>1039466</c:v>
                </c:pt>
                <c:pt idx="3136">
                  <c:v>1039472</c:v>
                </c:pt>
                <c:pt idx="3137">
                  <c:v>1039473</c:v>
                </c:pt>
                <c:pt idx="3138">
                  <c:v>1039475</c:v>
                </c:pt>
                <c:pt idx="3139">
                  <c:v>1039520</c:v>
                </c:pt>
                <c:pt idx="3140">
                  <c:v>1039521</c:v>
                </c:pt>
                <c:pt idx="3141">
                  <c:v>1039525</c:v>
                </c:pt>
                <c:pt idx="3142">
                  <c:v>1039530</c:v>
                </c:pt>
                <c:pt idx="3143">
                  <c:v>1039539</c:v>
                </c:pt>
                <c:pt idx="3144">
                  <c:v>1039579</c:v>
                </c:pt>
                <c:pt idx="3145">
                  <c:v>1039580</c:v>
                </c:pt>
                <c:pt idx="3146">
                  <c:v>1039581</c:v>
                </c:pt>
                <c:pt idx="3147">
                  <c:v>1039583</c:v>
                </c:pt>
                <c:pt idx="3148">
                  <c:v>1039613</c:v>
                </c:pt>
                <c:pt idx="3149">
                  <c:v>1039656</c:v>
                </c:pt>
                <c:pt idx="3150">
                  <c:v>1039665</c:v>
                </c:pt>
                <c:pt idx="3151">
                  <c:v>1039673</c:v>
                </c:pt>
                <c:pt idx="3152">
                  <c:v>1039687</c:v>
                </c:pt>
                <c:pt idx="3153">
                  <c:v>1039689</c:v>
                </c:pt>
                <c:pt idx="3154">
                  <c:v>1039691</c:v>
                </c:pt>
                <c:pt idx="3155">
                  <c:v>1039693</c:v>
                </c:pt>
                <c:pt idx="3156">
                  <c:v>1039695</c:v>
                </c:pt>
                <c:pt idx="3157">
                  <c:v>1039698</c:v>
                </c:pt>
                <c:pt idx="3158">
                  <c:v>1039699</c:v>
                </c:pt>
                <c:pt idx="3159">
                  <c:v>1039700</c:v>
                </c:pt>
                <c:pt idx="3160">
                  <c:v>1039701</c:v>
                </c:pt>
                <c:pt idx="3161">
                  <c:v>1039755</c:v>
                </c:pt>
                <c:pt idx="3162">
                  <c:v>1039767</c:v>
                </c:pt>
                <c:pt idx="3163">
                  <c:v>1039805</c:v>
                </c:pt>
                <c:pt idx="3164">
                  <c:v>1039806</c:v>
                </c:pt>
                <c:pt idx="3165">
                  <c:v>1039807</c:v>
                </c:pt>
                <c:pt idx="3166">
                  <c:v>1039808</c:v>
                </c:pt>
                <c:pt idx="3167">
                  <c:v>1039809</c:v>
                </c:pt>
                <c:pt idx="3168">
                  <c:v>1039810</c:v>
                </c:pt>
                <c:pt idx="3169">
                  <c:v>1039813</c:v>
                </c:pt>
                <c:pt idx="3170">
                  <c:v>1039815</c:v>
                </c:pt>
                <c:pt idx="3171">
                  <c:v>1039816</c:v>
                </c:pt>
                <c:pt idx="3172">
                  <c:v>1039817</c:v>
                </c:pt>
                <c:pt idx="3173">
                  <c:v>1039818</c:v>
                </c:pt>
                <c:pt idx="3174">
                  <c:v>1039820</c:v>
                </c:pt>
                <c:pt idx="3175">
                  <c:v>1039821</c:v>
                </c:pt>
                <c:pt idx="3176">
                  <c:v>1039822</c:v>
                </c:pt>
                <c:pt idx="3177">
                  <c:v>1039823</c:v>
                </c:pt>
                <c:pt idx="3178">
                  <c:v>1039824</c:v>
                </c:pt>
                <c:pt idx="3179">
                  <c:v>1039869</c:v>
                </c:pt>
                <c:pt idx="3180">
                  <c:v>1039871</c:v>
                </c:pt>
                <c:pt idx="3181">
                  <c:v>1039884</c:v>
                </c:pt>
                <c:pt idx="3182">
                  <c:v>1039918</c:v>
                </c:pt>
                <c:pt idx="3183">
                  <c:v>1039928</c:v>
                </c:pt>
                <c:pt idx="3184">
                  <c:v>1039929</c:v>
                </c:pt>
                <c:pt idx="3185">
                  <c:v>1039986</c:v>
                </c:pt>
                <c:pt idx="3186">
                  <c:v>1039994</c:v>
                </c:pt>
                <c:pt idx="3187">
                  <c:v>1039997</c:v>
                </c:pt>
                <c:pt idx="3188">
                  <c:v>1040029</c:v>
                </c:pt>
                <c:pt idx="3189">
                  <c:v>1040057</c:v>
                </c:pt>
                <c:pt idx="3190">
                  <c:v>1040062</c:v>
                </c:pt>
                <c:pt idx="3191">
                  <c:v>1040063</c:v>
                </c:pt>
                <c:pt idx="3192">
                  <c:v>1040065</c:v>
                </c:pt>
                <c:pt idx="3193">
                  <c:v>1040071</c:v>
                </c:pt>
                <c:pt idx="3194">
                  <c:v>1040072</c:v>
                </c:pt>
                <c:pt idx="3195">
                  <c:v>1040073</c:v>
                </c:pt>
                <c:pt idx="3196">
                  <c:v>1040075</c:v>
                </c:pt>
                <c:pt idx="3197">
                  <c:v>1040139</c:v>
                </c:pt>
                <c:pt idx="3198">
                  <c:v>1040140</c:v>
                </c:pt>
                <c:pt idx="3199">
                  <c:v>1040144</c:v>
                </c:pt>
                <c:pt idx="3200">
                  <c:v>1040150</c:v>
                </c:pt>
                <c:pt idx="3201">
                  <c:v>1040151</c:v>
                </c:pt>
                <c:pt idx="3202">
                  <c:v>1040153</c:v>
                </c:pt>
                <c:pt idx="3203">
                  <c:v>1040157</c:v>
                </c:pt>
                <c:pt idx="3204">
                  <c:v>1040160</c:v>
                </c:pt>
                <c:pt idx="3205">
                  <c:v>1040161</c:v>
                </c:pt>
                <c:pt idx="3206">
                  <c:v>1040381</c:v>
                </c:pt>
                <c:pt idx="3207">
                  <c:v>1040382</c:v>
                </c:pt>
                <c:pt idx="3208">
                  <c:v>1040383</c:v>
                </c:pt>
                <c:pt idx="3209">
                  <c:v>1040421</c:v>
                </c:pt>
                <c:pt idx="3210">
                  <c:v>1040422</c:v>
                </c:pt>
                <c:pt idx="3211">
                  <c:v>1040426</c:v>
                </c:pt>
                <c:pt idx="3212">
                  <c:v>1040427</c:v>
                </c:pt>
                <c:pt idx="3213">
                  <c:v>1040626</c:v>
                </c:pt>
                <c:pt idx="3214">
                  <c:v>1040675</c:v>
                </c:pt>
                <c:pt idx="3215">
                  <c:v>1040685</c:v>
                </c:pt>
                <c:pt idx="3216">
                  <c:v>1040775</c:v>
                </c:pt>
                <c:pt idx="3217">
                  <c:v>1040776</c:v>
                </c:pt>
                <c:pt idx="3218">
                  <c:v>1040780</c:v>
                </c:pt>
                <c:pt idx="3219">
                  <c:v>1040782</c:v>
                </c:pt>
                <c:pt idx="3220">
                  <c:v>1040815</c:v>
                </c:pt>
                <c:pt idx="3221">
                  <c:v>1040816</c:v>
                </c:pt>
                <c:pt idx="3222">
                  <c:v>1040817</c:v>
                </c:pt>
                <c:pt idx="3223">
                  <c:v>1040818</c:v>
                </c:pt>
                <c:pt idx="3224">
                  <c:v>1040824</c:v>
                </c:pt>
                <c:pt idx="3225">
                  <c:v>1040825</c:v>
                </c:pt>
                <c:pt idx="3226">
                  <c:v>1040828</c:v>
                </c:pt>
                <c:pt idx="3227">
                  <c:v>1040830</c:v>
                </c:pt>
                <c:pt idx="3228">
                  <c:v>1040833</c:v>
                </c:pt>
                <c:pt idx="3229">
                  <c:v>1041155</c:v>
                </c:pt>
                <c:pt idx="3230">
                  <c:v>1041222</c:v>
                </c:pt>
                <c:pt idx="3231">
                  <c:v>1041233</c:v>
                </c:pt>
                <c:pt idx="3232">
                  <c:v>1041492</c:v>
                </c:pt>
                <c:pt idx="3233">
                  <c:v>1041595</c:v>
                </c:pt>
                <c:pt idx="3234">
                  <c:v>1041715</c:v>
                </c:pt>
                <c:pt idx="3235">
                  <c:v>1041716</c:v>
                </c:pt>
                <c:pt idx="3236">
                  <c:v>1041717</c:v>
                </c:pt>
                <c:pt idx="3237">
                  <c:v>1041722</c:v>
                </c:pt>
                <c:pt idx="3238">
                  <c:v>1041723</c:v>
                </c:pt>
                <c:pt idx="3239">
                  <c:v>1041734</c:v>
                </c:pt>
                <c:pt idx="3240">
                  <c:v>1041823</c:v>
                </c:pt>
                <c:pt idx="3241">
                  <c:v>1041825</c:v>
                </c:pt>
                <c:pt idx="3242">
                  <c:v>1041832</c:v>
                </c:pt>
                <c:pt idx="3243">
                  <c:v>1042162</c:v>
                </c:pt>
                <c:pt idx="3244">
                  <c:v>1042163</c:v>
                </c:pt>
                <c:pt idx="3245">
                  <c:v>1042165</c:v>
                </c:pt>
                <c:pt idx="3246">
                  <c:v>1042166</c:v>
                </c:pt>
                <c:pt idx="3247">
                  <c:v>1042168</c:v>
                </c:pt>
                <c:pt idx="3248">
                  <c:v>1042169</c:v>
                </c:pt>
                <c:pt idx="3249">
                  <c:v>1042171</c:v>
                </c:pt>
                <c:pt idx="3250">
                  <c:v>1042173</c:v>
                </c:pt>
                <c:pt idx="3251">
                  <c:v>1042174</c:v>
                </c:pt>
                <c:pt idx="3252">
                  <c:v>1042176</c:v>
                </c:pt>
                <c:pt idx="3253">
                  <c:v>1042177</c:v>
                </c:pt>
                <c:pt idx="3254">
                  <c:v>1042178</c:v>
                </c:pt>
                <c:pt idx="3255">
                  <c:v>1042179</c:v>
                </c:pt>
                <c:pt idx="3256">
                  <c:v>1042180</c:v>
                </c:pt>
                <c:pt idx="3257">
                  <c:v>1042282</c:v>
                </c:pt>
                <c:pt idx="3258">
                  <c:v>1042283</c:v>
                </c:pt>
                <c:pt idx="3259">
                  <c:v>1042284</c:v>
                </c:pt>
                <c:pt idx="3260">
                  <c:v>1042285</c:v>
                </c:pt>
                <c:pt idx="3261">
                  <c:v>1042288</c:v>
                </c:pt>
                <c:pt idx="3262">
                  <c:v>1042289</c:v>
                </c:pt>
                <c:pt idx="3263">
                  <c:v>1042290</c:v>
                </c:pt>
                <c:pt idx="3264">
                  <c:v>1042291</c:v>
                </c:pt>
                <c:pt idx="3265">
                  <c:v>1042294</c:v>
                </c:pt>
                <c:pt idx="3266">
                  <c:v>1042295</c:v>
                </c:pt>
                <c:pt idx="3267">
                  <c:v>1042296</c:v>
                </c:pt>
                <c:pt idx="3268">
                  <c:v>1042297</c:v>
                </c:pt>
                <c:pt idx="3269">
                  <c:v>1042298</c:v>
                </c:pt>
                <c:pt idx="3270">
                  <c:v>1042299</c:v>
                </c:pt>
                <c:pt idx="3271">
                  <c:v>1042300</c:v>
                </c:pt>
                <c:pt idx="3272">
                  <c:v>1042341</c:v>
                </c:pt>
                <c:pt idx="3273">
                  <c:v>1042379</c:v>
                </c:pt>
                <c:pt idx="3274">
                  <c:v>1042430</c:v>
                </c:pt>
                <c:pt idx="3275">
                  <c:v>1042461</c:v>
                </c:pt>
                <c:pt idx="3276">
                  <c:v>1042462</c:v>
                </c:pt>
                <c:pt idx="3277">
                  <c:v>1042463</c:v>
                </c:pt>
                <c:pt idx="3278">
                  <c:v>1042464</c:v>
                </c:pt>
                <c:pt idx="3279">
                  <c:v>1042465</c:v>
                </c:pt>
                <c:pt idx="3280">
                  <c:v>1042466</c:v>
                </c:pt>
                <c:pt idx="3281">
                  <c:v>1042467</c:v>
                </c:pt>
                <c:pt idx="3282">
                  <c:v>1042468</c:v>
                </c:pt>
                <c:pt idx="3283">
                  <c:v>1042469</c:v>
                </c:pt>
                <c:pt idx="3284">
                  <c:v>1042470</c:v>
                </c:pt>
                <c:pt idx="3285">
                  <c:v>1042471</c:v>
                </c:pt>
                <c:pt idx="3286">
                  <c:v>1042472</c:v>
                </c:pt>
                <c:pt idx="3287">
                  <c:v>1042473</c:v>
                </c:pt>
                <c:pt idx="3288">
                  <c:v>1042474</c:v>
                </c:pt>
                <c:pt idx="3289">
                  <c:v>1042475</c:v>
                </c:pt>
                <c:pt idx="3290">
                  <c:v>1042476</c:v>
                </c:pt>
                <c:pt idx="3291">
                  <c:v>1042477</c:v>
                </c:pt>
                <c:pt idx="3292">
                  <c:v>1042478</c:v>
                </c:pt>
                <c:pt idx="3293">
                  <c:v>1042479</c:v>
                </c:pt>
                <c:pt idx="3294">
                  <c:v>1042480</c:v>
                </c:pt>
                <c:pt idx="3295">
                  <c:v>1042517</c:v>
                </c:pt>
                <c:pt idx="3296">
                  <c:v>1042521</c:v>
                </c:pt>
                <c:pt idx="3297">
                  <c:v>1042522</c:v>
                </c:pt>
                <c:pt idx="3298">
                  <c:v>1042679</c:v>
                </c:pt>
                <c:pt idx="3299">
                  <c:v>1042681</c:v>
                </c:pt>
                <c:pt idx="3300">
                  <c:v>1042690</c:v>
                </c:pt>
                <c:pt idx="3301">
                  <c:v>1042701</c:v>
                </c:pt>
                <c:pt idx="3302">
                  <c:v>1042832</c:v>
                </c:pt>
                <c:pt idx="3303">
                  <c:v>1042841</c:v>
                </c:pt>
                <c:pt idx="3304">
                  <c:v>1042842</c:v>
                </c:pt>
                <c:pt idx="3305">
                  <c:v>1042846</c:v>
                </c:pt>
                <c:pt idx="3306">
                  <c:v>1042857</c:v>
                </c:pt>
                <c:pt idx="3307">
                  <c:v>1042860</c:v>
                </c:pt>
                <c:pt idx="3308">
                  <c:v>1043130</c:v>
                </c:pt>
                <c:pt idx="3309">
                  <c:v>1043190</c:v>
                </c:pt>
                <c:pt idx="3310">
                  <c:v>1043192</c:v>
                </c:pt>
                <c:pt idx="3311">
                  <c:v>1043193</c:v>
                </c:pt>
                <c:pt idx="3312">
                  <c:v>1043424</c:v>
                </c:pt>
                <c:pt idx="3313">
                  <c:v>1043484</c:v>
                </c:pt>
                <c:pt idx="3314">
                  <c:v>1043544</c:v>
                </c:pt>
                <c:pt idx="3315">
                  <c:v>1043634</c:v>
                </c:pt>
                <c:pt idx="3316">
                  <c:v>1043665</c:v>
                </c:pt>
                <c:pt idx="3317">
                  <c:v>1043666</c:v>
                </c:pt>
                <c:pt idx="3318">
                  <c:v>1043670</c:v>
                </c:pt>
                <c:pt idx="3319">
                  <c:v>1043675</c:v>
                </c:pt>
                <c:pt idx="3320">
                  <c:v>1043707</c:v>
                </c:pt>
                <c:pt idx="3321">
                  <c:v>1043709</c:v>
                </c:pt>
                <c:pt idx="3322">
                  <c:v>1043710</c:v>
                </c:pt>
                <c:pt idx="3323">
                  <c:v>1043774</c:v>
                </c:pt>
                <c:pt idx="3324">
                  <c:v>1043836</c:v>
                </c:pt>
                <c:pt idx="3325">
                  <c:v>1043898</c:v>
                </c:pt>
                <c:pt idx="3326">
                  <c:v>1043996</c:v>
                </c:pt>
                <c:pt idx="3327">
                  <c:v>1044016</c:v>
                </c:pt>
                <c:pt idx="3328">
                  <c:v>1044024</c:v>
                </c:pt>
                <c:pt idx="3329">
                  <c:v>1044099</c:v>
                </c:pt>
                <c:pt idx="3330">
                  <c:v>1044265</c:v>
                </c:pt>
                <c:pt idx="3331">
                  <c:v>1044516</c:v>
                </c:pt>
                <c:pt idx="3332">
                  <c:v>1044519</c:v>
                </c:pt>
                <c:pt idx="3333">
                  <c:v>1044520</c:v>
                </c:pt>
                <c:pt idx="3334">
                  <c:v>1044537</c:v>
                </c:pt>
                <c:pt idx="3335">
                  <c:v>1044708</c:v>
                </c:pt>
                <c:pt idx="3336">
                  <c:v>1044898</c:v>
                </c:pt>
                <c:pt idx="3337">
                  <c:v>1045205</c:v>
                </c:pt>
                <c:pt idx="3338">
                  <c:v>1045276</c:v>
                </c:pt>
                <c:pt idx="3339">
                  <c:v>1045277</c:v>
                </c:pt>
                <c:pt idx="3340">
                  <c:v>1045278</c:v>
                </c:pt>
                <c:pt idx="3341">
                  <c:v>1045279</c:v>
                </c:pt>
                <c:pt idx="3342">
                  <c:v>1045280</c:v>
                </c:pt>
                <c:pt idx="3343">
                  <c:v>1045281</c:v>
                </c:pt>
                <c:pt idx="3344">
                  <c:v>1045284</c:v>
                </c:pt>
                <c:pt idx="3345">
                  <c:v>1045285</c:v>
                </c:pt>
                <c:pt idx="3346">
                  <c:v>1045286</c:v>
                </c:pt>
                <c:pt idx="3347">
                  <c:v>1045287</c:v>
                </c:pt>
                <c:pt idx="3348">
                  <c:v>1045288</c:v>
                </c:pt>
                <c:pt idx="3349">
                  <c:v>1045293</c:v>
                </c:pt>
                <c:pt idx="3350">
                  <c:v>1045359</c:v>
                </c:pt>
                <c:pt idx="3351">
                  <c:v>1045364</c:v>
                </c:pt>
                <c:pt idx="3352">
                  <c:v>1045365</c:v>
                </c:pt>
                <c:pt idx="3353">
                  <c:v>1045366</c:v>
                </c:pt>
                <c:pt idx="3354">
                  <c:v>1045367</c:v>
                </c:pt>
                <c:pt idx="3355">
                  <c:v>1045368</c:v>
                </c:pt>
                <c:pt idx="3356">
                  <c:v>1045370</c:v>
                </c:pt>
                <c:pt idx="3357">
                  <c:v>1045372</c:v>
                </c:pt>
                <c:pt idx="3358">
                  <c:v>1045373</c:v>
                </c:pt>
                <c:pt idx="3359">
                  <c:v>1045461</c:v>
                </c:pt>
                <c:pt idx="3360">
                  <c:v>1045462</c:v>
                </c:pt>
                <c:pt idx="3361">
                  <c:v>1045463</c:v>
                </c:pt>
                <c:pt idx="3362">
                  <c:v>1045464</c:v>
                </c:pt>
                <c:pt idx="3363">
                  <c:v>1045465</c:v>
                </c:pt>
                <c:pt idx="3364">
                  <c:v>1045466</c:v>
                </c:pt>
                <c:pt idx="3365">
                  <c:v>1045467</c:v>
                </c:pt>
                <c:pt idx="3366">
                  <c:v>1045471</c:v>
                </c:pt>
                <c:pt idx="3367">
                  <c:v>1045472</c:v>
                </c:pt>
                <c:pt idx="3368">
                  <c:v>1045501</c:v>
                </c:pt>
                <c:pt idx="3369">
                  <c:v>1045502</c:v>
                </c:pt>
                <c:pt idx="3370">
                  <c:v>1045816</c:v>
                </c:pt>
                <c:pt idx="3371">
                  <c:v>1045817</c:v>
                </c:pt>
                <c:pt idx="3372">
                  <c:v>1045818</c:v>
                </c:pt>
                <c:pt idx="3373">
                  <c:v>1045819</c:v>
                </c:pt>
                <c:pt idx="3374">
                  <c:v>1045820</c:v>
                </c:pt>
                <c:pt idx="3375">
                  <c:v>1045821</c:v>
                </c:pt>
                <c:pt idx="3376">
                  <c:v>1045822</c:v>
                </c:pt>
                <c:pt idx="3377">
                  <c:v>1045823</c:v>
                </c:pt>
                <c:pt idx="3378">
                  <c:v>1045824</c:v>
                </c:pt>
                <c:pt idx="3379">
                  <c:v>1045825</c:v>
                </c:pt>
                <c:pt idx="3380">
                  <c:v>1045826</c:v>
                </c:pt>
                <c:pt idx="3381">
                  <c:v>1045828</c:v>
                </c:pt>
                <c:pt idx="3382">
                  <c:v>1045829</c:v>
                </c:pt>
                <c:pt idx="3383">
                  <c:v>1045830</c:v>
                </c:pt>
                <c:pt idx="3384">
                  <c:v>1045831</c:v>
                </c:pt>
                <c:pt idx="3385">
                  <c:v>1045833</c:v>
                </c:pt>
                <c:pt idx="3386">
                  <c:v>1045834</c:v>
                </c:pt>
                <c:pt idx="3387">
                  <c:v>1045835</c:v>
                </c:pt>
                <c:pt idx="3388">
                  <c:v>1045880</c:v>
                </c:pt>
                <c:pt idx="3389">
                  <c:v>1045882</c:v>
                </c:pt>
                <c:pt idx="3390">
                  <c:v>1045895</c:v>
                </c:pt>
                <c:pt idx="3391">
                  <c:v>1046068</c:v>
                </c:pt>
                <c:pt idx="3392">
                  <c:v>1046076</c:v>
                </c:pt>
                <c:pt idx="3393">
                  <c:v>1046305</c:v>
                </c:pt>
                <c:pt idx="3394">
                  <c:v>1046396</c:v>
                </c:pt>
                <c:pt idx="3395">
                  <c:v>1046397</c:v>
                </c:pt>
                <c:pt idx="3396">
                  <c:v>1046398</c:v>
                </c:pt>
                <c:pt idx="3397">
                  <c:v>1046399</c:v>
                </c:pt>
                <c:pt idx="3398">
                  <c:v>1046400</c:v>
                </c:pt>
                <c:pt idx="3399">
                  <c:v>1046401</c:v>
                </c:pt>
                <c:pt idx="3400">
                  <c:v>1046404</c:v>
                </c:pt>
                <c:pt idx="3401">
                  <c:v>1046405</c:v>
                </c:pt>
                <c:pt idx="3402">
                  <c:v>1046406</c:v>
                </c:pt>
                <c:pt idx="3403">
                  <c:v>1046407</c:v>
                </c:pt>
                <c:pt idx="3404">
                  <c:v>1046408</c:v>
                </c:pt>
                <c:pt idx="3405">
                  <c:v>1046413</c:v>
                </c:pt>
                <c:pt idx="3406">
                  <c:v>1046417</c:v>
                </c:pt>
                <c:pt idx="3407">
                  <c:v>1046502</c:v>
                </c:pt>
                <c:pt idx="3408">
                  <c:v>1046618</c:v>
                </c:pt>
                <c:pt idx="3409">
                  <c:v>1046620</c:v>
                </c:pt>
                <c:pt idx="3410">
                  <c:v>1046840</c:v>
                </c:pt>
                <c:pt idx="3411">
                  <c:v>1046845</c:v>
                </c:pt>
                <c:pt idx="3412">
                  <c:v>1046861</c:v>
                </c:pt>
                <c:pt idx="3413">
                  <c:v>1046862</c:v>
                </c:pt>
                <c:pt idx="3414">
                  <c:v>1046863</c:v>
                </c:pt>
                <c:pt idx="3415">
                  <c:v>1046864</c:v>
                </c:pt>
                <c:pt idx="3416">
                  <c:v>1046865</c:v>
                </c:pt>
                <c:pt idx="3417">
                  <c:v>1046866</c:v>
                </c:pt>
                <c:pt idx="3418">
                  <c:v>1046867</c:v>
                </c:pt>
                <c:pt idx="3419">
                  <c:v>1046871</c:v>
                </c:pt>
                <c:pt idx="3420">
                  <c:v>1046872</c:v>
                </c:pt>
                <c:pt idx="3421">
                  <c:v>1046998</c:v>
                </c:pt>
                <c:pt idx="3422">
                  <c:v>1047002</c:v>
                </c:pt>
                <c:pt idx="3423">
                  <c:v>1047057</c:v>
                </c:pt>
                <c:pt idx="3424">
                  <c:v>1047080</c:v>
                </c:pt>
                <c:pt idx="3425">
                  <c:v>1047092</c:v>
                </c:pt>
                <c:pt idx="3426">
                  <c:v>1047147</c:v>
                </c:pt>
                <c:pt idx="3427">
                  <c:v>1047149</c:v>
                </c:pt>
                <c:pt idx="3428">
                  <c:v>1047263</c:v>
                </c:pt>
                <c:pt idx="3429">
                  <c:v>1047267</c:v>
                </c:pt>
                <c:pt idx="3430">
                  <c:v>1047338</c:v>
                </c:pt>
                <c:pt idx="3431">
                  <c:v>1047339</c:v>
                </c:pt>
                <c:pt idx="3432">
                  <c:v>1047341</c:v>
                </c:pt>
                <c:pt idx="3433">
                  <c:v>1047342</c:v>
                </c:pt>
                <c:pt idx="3434">
                  <c:v>1047343</c:v>
                </c:pt>
                <c:pt idx="3435">
                  <c:v>1047344</c:v>
                </c:pt>
                <c:pt idx="3436">
                  <c:v>1047347</c:v>
                </c:pt>
                <c:pt idx="3437">
                  <c:v>1047348</c:v>
                </c:pt>
                <c:pt idx="3438">
                  <c:v>1047349</c:v>
                </c:pt>
                <c:pt idx="3439">
                  <c:v>1047352</c:v>
                </c:pt>
                <c:pt idx="3440">
                  <c:v>1047355</c:v>
                </c:pt>
                <c:pt idx="3441">
                  <c:v>1047356</c:v>
                </c:pt>
                <c:pt idx="3442">
                  <c:v>1047358</c:v>
                </c:pt>
                <c:pt idx="3443">
                  <c:v>1047362</c:v>
                </c:pt>
                <c:pt idx="3444">
                  <c:v>1047369</c:v>
                </c:pt>
                <c:pt idx="3445">
                  <c:v>1047516</c:v>
                </c:pt>
                <c:pt idx="3446">
                  <c:v>1047596</c:v>
                </c:pt>
                <c:pt idx="3447">
                  <c:v>1047878</c:v>
                </c:pt>
                <c:pt idx="3448">
                  <c:v>1047882</c:v>
                </c:pt>
                <c:pt idx="3449">
                  <c:v>1047885</c:v>
                </c:pt>
                <c:pt idx="3450">
                  <c:v>1047887</c:v>
                </c:pt>
                <c:pt idx="3451">
                  <c:v>1047889</c:v>
                </c:pt>
                <c:pt idx="3452">
                  <c:v>1047890</c:v>
                </c:pt>
                <c:pt idx="3453">
                  <c:v>1047896</c:v>
                </c:pt>
                <c:pt idx="3454">
                  <c:v>1047897</c:v>
                </c:pt>
                <c:pt idx="3455">
                  <c:v>1047901</c:v>
                </c:pt>
                <c:pt idx="3456">
                  <c:v>1047902</c:v>
                </c:pt>
                <c:pt idx="3457">
                  <c:v>1047995</c:v>
                </c:pt>
                <c:pt idx="3458">
                  <c:v>1048057</c:v>
                </c:pt>
                <c:pt idx="3459">
                  <c:v>1048059</c:v>
                </c:pt>
                <c:pt idx="3460">
                  <c:v>1048099</c:v>
                </c:pt>
                <c:pt idx="3461">
                  <c:v>1048116</c:v>
                </c:pt>
                <c:pt idx="3462">
                  <c:v>1048118</c:v>
                </c:pt>
                <c:pt idx="3463">
                  <c:v>1048120</c:v>
                </c:pt>
                <c:pt idx="3464">
                  <c:v>1048122</c:v>
                </c:pt>
                <c:pt idx="3465">
                  <c:v>1048123</c:v>
                </c:pt>
                <c:pt idx="3466">
                  <c:v>1048216</c:v>
                </c:pt>
                <c:pt idx="3467">
                  <c:v>1048226</c:v>
                </c:pt>
                <c:pt idx="3468">
                  <c:v>1048236</c:v>
                </c:pt>
                <c:pt idx="3469">
                  <c:v>1048237</c:v>
                </c:pt>
                <c:pt idx="3470">
                  <c:v>1048238</c:v>
                </c:pt>
                <c:pt idx="3471">
                  <c:v>1048240</c:v>
                </c:pt>
                <c:pt idx="3472">
                  <c:v>1048338</c:v>
                </c:pt>
                <c:pt idx="3473">
                  <c:v>1048342</c:v>
                </c:pt>
                <c:pt idx="3474">
                  <c:v>1048345</c:v>
                </c:pt>
                <c:pt idx="3475">
                  <c:v>1048347</c:v>
                </c:pt>
                <c:pt idx="3476">
                  <c:v>1048349</c:v>
                </c:pt>
                <c:pt idx="3477">
                  <c:v>1048350</c:v>
                </c:pt>
                <c:pt idx="3478">
                  <c:v>1048377</c:v>
                </c:pt>
                <c:pt idx="3479">
                  <c:v>1048381</c:v>
                </c:pt>
                <c:pt idx="3480">
                  <c:v>1048383</c:v>
                </c:pt>
                <c:pt idx="3481">
                  <c:v>1048436</c:v>
                </c:pt>
                <c:pt idx="3482">
                  <c:v>1048444</c:v>
                </c:pt>
                <c:pt idx="3483">
                  <c:v>1048523</c:v>
                </c:pt>
                <c:pt idx="3484">
                  <c:v>1048525</c:v>
                </c:pt>
                <c:pt idx="3485">
                  <c:v>1048581</c:v>
                </c:pt>
                <c:pt idx="3486">
                  <c:v>1048677</c:v>
                </c:pt>
                <c:pt idx="3487">
                  <c:v>1048678</c:v>
                </c:pt>
                <c:pt idx="3488">
                  <c:v>1048777</c:v>
                </c:pt>
                <c:pt idx="3489">
                  <c:v>1048778</c:v>
                </c:pt>
                <c:pt idx="3490">
                  <c:v>1048779</c:v>
                </c:pt>
                <c:pt idx="3491">
                  <c:v>1048780</c:v>
                </c:pt>
                <c:pt idx="3492">
                  <c:v>1048783</c:v>
                </c:pt>
                <c:pt idx="3493">
                  <c:v>1048784</c:v>
                </c:pt>
                <c:pt idx="3494">
                  <c:v>1048785</c:v>
                </c:pt>
                <c:pt idx="3495">
                  <c:v>1048786</c:v>
                </c:pt>
                <c:pt idx="3496">
                  <c:v>1048789</c:v>
                </c:pt>
                <c:pt idx="3497">
                  <c:v>1048790</c:v>
                </c:pt>
                <c:pt idx="3498">
                  <c:v>1048791</c:v>
                </c:pt>
                <c:pt idx="3499">
                  <c:v>1048792</c:v>
                </c:pt>
                <c:pt idx="3500">
                  <c:v>1048793</c:v>
                </c:pt>
                <c:pt idx="3501">
                  <c:v>1048794</c:v>
                </c:pt>
                <c:pt idx="3502">
                  <c:v>1048795</c:v>
                </c:pt>
                <c:pt idx="3503">
                  <c:v>1048797</c:v>
                </c:pt>
                <c:pt idx="3504">
                  <c:v>1048798</c:v>
                </c:pt>
                <c:pt idx="3505">
                  <c:v>1048800</c:v>
                </c:pt>
                <c:pt idx="3506">
                  <c:v>1048803</c:v>
                </c:pt>
                <c:pt idx="3507">
                  <c:v>1048813</c:v>
                </c:pt>
                <c:pt idx="3508">
                  <c:v>1048816</c:v>
                </c:pt>
                <c:pt idx="3509">
                  <c:v>1048897</c:v>
                </c:pt>
                <c:pt idx="3510">
                  <c:v>1048898</c:v>
                </c:pt>
                <c:pt idx="3511">
                  <c:v>1049116</c:v>
                </c:pt>
                <c:pt idx="3512">
                  <c:v>1049313</c:v>
                </c:pt>
                <c:pt idx="3513">
                  <c:v>1049317</c:v>
                </c:pt>
                <c:pt idx="3514">
                  <c:v>1049328</c:v>
                </c:pt>
                <c:pt idx="3515">
                  <c:v>1049364</c:v>
                </c:pt>
                <c:pt idx="3516">
                  <c:v>1049426</c:v>
                </c:pt>
                <c:pt idx="3517">
                  <c:v>1049497</c:v>
                </c:pt>
                <c:pt idx="3518">
                  <c:v>1049537</c:v>
                </c:pt>
                <c:pt idx="3519">
                  <c:v>1049940</c:v>
                </c:pt>
                <c:pt idx="3520">
                  <c:v>1049943</c:v>
                </c:pt>
                <c:pt idx="3521">
                  <c:v>1049944</c:v>
                </c:pt>
                <c:pt idx="3522">
                  <c:v>1049945</c:v>
                </c:pt>
                <c:pt idx="3523">
                  <c:v>1049947</c:v>
                </c:pt>
                <c:pt idx="3524">
                  <c:v>1050040</c:v>
                </c:pt>
                <c:pt idx="3525">
                  <c:v>1050082</c:v>
                </c:pt>
                <c:pt idx="3526">
                  <c:v>1050260</c:v>
                </c:pt>
                <c:pt idx="3527">
                  <c:v>1050262</c:v>
                </c:pt>
                <c:pt idx="3528">
                  <c:v>1050275</c:v>
                </c:pt>
                <c:pt idx="3529">
                  <c:v>1050277</c:v>
                </c:pt>
                <c:pt idx="3530">
                  <c:v>1050400</c:v>
                </c:pt>
                <c:pt idx="3531">
                  <c:v>1050401</c:v>
                </c:pt>
                <c:pt idx="3532">
                  <c:v>1050403</c:v>
                </c:pt>
                <c:pt idx="3533">
                  <c:v>1050420</c:v>
                </c:pt>
                <c:pt idx="3534">
                  <c:v>1050421</c:v>
                </c:pt>
                <c:pt idx="3535">
                  <c:v>1050423</c:v>
                </c:pt>
                <c:pt idx="3536">
                  <c:v>1050461</c:v>
                </c:pt>
                <c:pt idx="3537">
                  <c:v>1050520</c:v>
                </c:pt>
                <c:pt idx="3538">
                  <c:v>1050560</c:v>
                </c:pt>
                <c:pt idx="3539">
                  <c:v>1050620</c:v>
                </c:pt>
                <c:pt idx="3540">
                  <c:v>1050624</c:v>
                </c:pt>
                <c:pt idx="3541">
                  <c:v>1050625</c:v>
                </c:pt>
                <c:pt idx="3542">
                  <c:v>1050628</c:v>
                </c:pt>
                <c:pt idx="3543">
                  <c:v>1050629</c:v>
                </c:pt>
                <c:pt idx="3544">
                  <c:v>1050860</c:v>
                </c:pt>
                <c:pt idx="3545">
                  <c:v>1050861</c:v>
                </c:pt>
                <c:pt idx="3546">
                  <c:v>1050867</c:v>
                </c:pt>
                <c:pt idx="3547">
                  <c:v>1050871</c:v>
                </c:pt>
                <c:pt idx="3548">
                  <c:v>1050878</c:v>
                </c:pt>
                <c:pt idx="3549">
                  <c:v>1050902</c:v>
                </c:pt>
                <c:pt idx="3550">
                  <c:v>1050908</c:v>
                </c:pt>
                <c:pt idx="3551">
                  <c:v>1051240</c:v>
                </c:pt>
                <c:pt idx="3552">
                  <c:v>1051300</c:v>
                </c:pt>
                <c:pt idx="3553">
                  <c:v>1051343</c:v>
                </c:pt>
                <c:pt idx="3554">
                  <c:v>1051348</c:v>
                </c:pt>
                <c:pt idx="3555">
                  <c:v>1051389</c:v>
                </c:pt>
                <c:pt idx="3556">
                  <c:v>1051816</c:v>
                </c:pt>
                <c:pt idx="3557">
                  <c:v>1052019</c:v>
                </c:pt>
                <c:pt idx="3558">
                  <c:v>1052057</c:v>
                </c:pt>
                <c:pt idx="3559">
                  <c:v>1052080</c:v>
                </c:pt>
                <c:pt idx="3560">
                  <c:v>1052081</c:v>
                </c:pt>
                <c:pt idx="3561">
                  <c:v>1052082</c:v>
                </c:pt>
                <c:pt idx="3562">
                  <c:v>1052084</c:v>
                </c:pt>
                <c:pt idx="3563">
                  <c:v>1052086</c:v>
                </c:pt>
                <c:pt idx="3564">
                  <c:v>1052088</c:v>
                </c:pt>
                <c:pt idx="3565">
                  <c:v>1052089</c:v>
                </c:pt>
                <c:pt idx="3566">
                  <c:v>1052090</c:v>
                </c:pt>
                <c:pt idx="3567">
                  <c:v>1052092</c:v>
                </c:pt>
                <c:pt idx="3568">
                  <c:v>1052093</c:v>
                </c:pt>
                <c:pt idx="3569">
                  <c:v>1052094</c:v>
                </c:pt>
                <c:pt idx="3570">
                  <c:v>1052096</c:v>
                </c:pt>
                <c:pt idx="3571">
                  <c:v>1052147</c:v>
                </c:pt>
                <c:pt idx="3572">
                  <c:v>1052150</c:v>
                </c:pt>
                <c:pt idx="3573">
                  <c:v>1052201</c:v>
                </c:pt>
                <c:pt idx="3574">
                  <c:v>1052202</c:v>
                </c:pt>
                <c:pt idx="3575">
                  <c:v>1052204</c:v>
                </c:pt>
                <c:pt idx="3576">
                  <c:v>1052731</c:v>
                </c:pt>
                <c:pt idx="3577">
                  <c:v>1052880</c:v>
                </c:pt>
                <c:pt idx="3578">
                  <c:v>1052882</c:v>
                </c:pt>
                <c:pt idx="3579">
                  <c:v>1052895</c:v>
                </c:pt>
                <c:pt idx="3580">
                  <c:v>1052897</c:v>
                </c:pt>
                <c:pt idx="3581">
                  <c:v>1053280</c:v>
                </c:pt>
                <c:pt idx="3582">
                  <c:v>1053320</c:v>
                </c:pt>
                <c:pt idx="3583">
                  <c:v>1053330</c:v>
                </c:pt>
                <c:pt idx="3584">
                  <c:v>1053331</c:v>
                </c:pt>
                <c:pt idx="3585">
                  <c:v>1053335</c:v>
                </c:pt>
                <c:pt idx="3586">
                  <c:v>1053337</c:v>
                </c:pt>
                <c:pt idx="3587">
                  <c:v>1053473</c:v>
                </c:pt>
                <c:pt idx="3588">
                  <c:v>1053622</c:v>
                </c:pt>
                <c:pt idx="3589">
                  <c:v>1053630</c:v>
                </c:pt>
                <c:pt idx="3590">
                  <c:v>1053782</c:v>
                </c:pt>
                <c:pt idx="3591">
                  <c:v>1053786</c:v>
                </c:pt>
                <c:pt idx="3592">
                  <c:v>1053797</c:v>
                </c:pt>
                <c:pt idx="3593">
                  <c:v>1053885</c:v>
                </c:pt>
                <c:pt idx="3594">
                  <c:v>1053889</c:v>
                </c:pt>
                <c:pt idx="3595">
                  <c:v>1053890</c:v>
                </c:pt>
                <c:pt idx="3596">
                  <c:v>1053893</c:v>
                </c:pt>
                <c:pt idx="3597">
                  <c:v>1053936</c:v>
                </c:pt>
                <c:pt idx="3598">
                  <c:v>1053945</c:v>
                </c:pt>
                <c:pt idx="3599">
                  <c:v>1053987</c:v>
                </c:pt>
                <c:pt idx="3600">
                  <c:v>1054105</c:v>
                </c:pt>
                <c:pt idx="3601">
                  <c:v>1054277</c:v>
                </c:pt>
                <c:pt idx="3602">
                  <c:v>1054445</c:v>
                </c:pt>
                <c:pt idx="3603">
                  <c:v>1054568</c:v>
                </c:pt>
                <c:pt idx="3604">
                  <c:v>1054571</c:v>
                </c:pt>
                <c:pt idx="3605">
                  <c:v>1054576</c:v>
                </c:pt>
                <c:pt idx="3606">
                  <c:v>1054588</c:v>
                </c:pt>
                <c:pt idx="3607">
                  <c:v>1054589</c:v>
                </c:pt>
                <c:pt idx="3608">
                  <c:v>1054594</c:v>
                </c:pt>
                <c:pt idx="3609">
                  <c:v>1054598</c:v>
                </c:pt>
                <c:pt idx="3610">
                  <c:v>1054651</c:v>
                </c:pt>
                <c:pt idx="3611">
                  <c:v>1054654</c:v>
                </c:pt>
                <c:pt idx="3612">
                  <c:v>1054656</c:v>
                </c:pt>
                <c:pt idx="3613">
                  <c:v>1054658</c:v>
                </c:pt>
                <c:pt idx="3614">
                  <c:v>1054659</c:v>
                </c:pt>
                <c:pt idx="3615">
                  <c:v>1054670</c:v>
                </c:pt>
                <c:pt idx="3616">
                  <c:v>1054671</c:v>
                </c:pt>
                <c:pt idx="3617">
                  <c:v>1054677</c:v>
                </c:pt>
                <c:pt idx="3618">
                  <c:v>1054678</c:v>
                </c:pt>
                <c:pt idx="3619">
                  <c:v>1054687</c:v>
                </c:pt>
                <c:pt idx="3620">
                  <c:v>1055021</c:v>
                </c:pt>
                <c:pt idx="3621">
                  <c:v>1055042</c:v>
                </c:pt>
                <c:pt idx="3622">
                  <c:v>1055340</c:v>
                </c:pt>
                <c:pt idx="3623">
                  <c:v>1055560</c:v>
                </c:pt>
                <c:pt idx="3624">
                  <c:v>1055629</c:v>
                </c:pt>
                <c:pt idx="3625">
                  <c:v>1055644</c:v>
                </c:pt>
                <c:pt idx="3626">
                  <c:v>1055647</c:v>
                </c:pt>
                <c:pt idx="3627">
                  <c:v>1055817</c:v>
                </c:pt>
                <c:pt idx="3628">
                  <c:v>1055926</c:v>
                </c:pt>
                <c:pt idx="3629">
                  <c:v>1055927</c:v>
                </c:pt>
                <c:pt idx="3630">
                  <c:v>1055966</c:v>
                </c:pt>
                <c:pt idx="3631">
                  <c:v>1055995</c:v>
                </c:pt>
                <c:pt idx="3632">
                  <c:v>1055996</c:v>
                </c:pt>
                <c:pt idx="3633">
                  <c:v>1055997</c:v>
                </c:pt>
                <c:pt idx="3634">
                  <c:v>1055998</c:v>
                </c:pt>
                <c:pt idx="3635">
                  <c:v>1055999</c:v>
                </c:pt>
                <c:pt idx="3636">
                  <c:v>1056001</c:v>
                </c:pt>
                <c:pt idx="3637">
                  <c:v>1056002</c:v>
                </c:pt>
                <c:pt idx="3638">
                  <c:v>1056004</c:v>
                </c:pt>
                <c:pt idx="3639">
                  <c:v>1056005</c:v>
                </c:pt>
                <c:pt idx="3640">
                  <c:v>1056006</c:v>
                </c:pt>
                <c:pt idx="3641">
                  <c:v>1056007</c:v>
                </c:pt>
                <c:pt idx="3642">
                  <c:v>1056009</c:v>
                </c:pt>
                <c:pt idx="3643">
                  <c:v>1056010</c:v>
                </c:pt>
                <c:pt idx="3644">
                  <c:v>1056011</c:v>
                </c:pt>
                <c:pt idx="3645">
                  <c:v>1056012</c:v>
                </c:pt>
                <c:pt idx="3646">
                  <c:v>1056013</c:v>
                </c:pt>
                <c:pt idx="3647">
                  <c:v>1056014</c:v>
                </c:pt>
                <c:pt idx="3648">
                  <c:v>1056097</c:v>
                </c:pt>
                <c:pt idx="3649">
                  <c:v>1056098</c:v>
                </c:pt>
                <c:pt idx="3650">
                  <c:v>1056102</c:v>
                </c:pt>
                <c:pt idx="3651">
                  <c:v>1056103</c:v>
                </c:pt>
                <c:pt idx="3652">
                  <c:v>1056104</c:v>
                </c:pt>
                <c:pt idx="3653">
                  <c:v>1056105</c:v>
                </c:pt>
                <c:pt idx="3654">
                  <c:v>1056106</c:v>
                </c:pt>
                <c:pt idx="3655">
                  <c:v>1056107</c:v>
                </c:pt>
                <c:pt idx="3656">
                  <c:v>1056108</c:v>
                </c:pt>
                <c:pt idx="3657">
                  <c:v>1056110</c:v>
                </c:pt>
                <c:pt idx="3658">
                  <c:v>1056112</c:v>
                </c:pt>
                <c:pt idx="3659">
                  <c:v>1056113</c:v>
                </c:pt>
                <c:pt idx="3660">
                  <c:v>1056498</c:v>
                </c:pt>
                <c:pt idx="3661">
                  <c:v>1056640</c:v>
                </c:pt>
                <c:pt idx="3662">
                  <c:v>1056641</c:v>
                </c:pt>
                <c:pt idx="3663">
                  <c:v>1056647</c:v>
                </c:pt>
                <c:pt idx="3664">
                  <c:v>1056648</c:v>
                </c:pt>
                <c:pt idx="3665">
                  <c:v>1056657</c:v>
                </c:pt>
                <c:pt idx="3666">
                  <c:v>1056803</c:v>
                </c:pt>
                <c:pt idx="3667">
                  <c:v>1056805</c:v>
                </c:pt>
                <c:pt idx="3668">
                  <c:v>1056814</c:v>
                </c:pt>
                <c:pt idx="3669">
                  <c:v>1056816</c:v>
                </c:pt>
                <c:pt idx="3670">
                  <c:v>1056895</c:v>
                </c:pt>
                <c:pt idx="3671">
                  <c:v>1056897</c:v>
                </c:pt>
                <c:pt idx="3672">
                  <c:v>1056920</c:v>
                </c:pt>
                <c:pt idx="3673">
                  <c:v>1056926</c:v>
                </c:pt>
                <c:pt idx="3674">
                  <c:v>1056929</c:v>
                </c:pt>
                <c:pt idx="3675">
                  <c:v>1056938</c:v>
                </c:pt>
                <c:pt idx="3676">
                  <c:v>1057020</c:v>
                </c:pt>
                <c:pt idx="3677">
                  <c:v>1057459</c:v>
                </c:pt>
                <c:pt idx="3678">
                  <c:v>1057461</c:v>
                </c:pt>
                <c:pt idx="3679">
                  <c:v>1057462</c:v>
                </c:pt>
                <c:pt idx="3680">
                  <c:v>1057477</c:v>
                </c:pt>
                <c:pt idx="3681">
                  <c:v>1057478</c:v>
                </c:pt>
                <c:pt idx="3682">
                  <c:v>1057617</c:v>
                </c:pt>
                <c:pt idx="3683">
                  <c:v>1057826</c:v>
                </c:pt>
                <c:pt idx="3684">
                  <c:v>1057870</c:v>
                </c:pt>
                <c:pt idx="3685">
                  <c:v>1057873</c:v>
                </c:pt>
                <c:pt idx="3686">
                  <c:v>1057883</c:v>
                </c:pt>
                <c:pt idx="3687">
                  <c:v>1057886</c:v>
                </c:pt>
                <c:pt idx="3688">
                  <c:v>1057887</c:v>
                </c:pt>
                <c:pt idx="3689">
                  <c:v>1057890</c:v>
                </c:pt>
                <c:pt idx="3690">
                  <c:v>1057891</c:v>
                </c:pt>
                <c:pt idx="3691">
                  <c:v>1057894</c:v>
                </c:pt>
                <c:pt idx="3692">
                  <c:v>1057895</c:v>
                </c:pt>
                <c:pt idx="3693">
                  <c:v>1057896</c:v>
                </c:pt>
                <c:pt idx="3694">
                  <c:v>1057898</c:v>
                </c:pt>
                <c:pt idx="3695">
                  <c:v>1057899</c:v>
                </c:pt>
                <c:pt idx="3696">
                  <c:v>1057900</c:v>
                </c:pt>
                <c:pt idx="3697">
                  <c:v>1057901</c:v>
                </c:pt>
                <c:pt idx="3698">
                  <c:v>1057984</c:v>
                </c:pt>
                <c:pt idx="3699">
                  <c:v>1057986</c:v>
                </c:pt>
                <c:pt idx="3700">
                  <c:v>1058104</c:v>
                </c:pt>
                <c:pt idx="3701">
                  <c:v>1058345</c:v>
                </c:pt>
                <c:pt idx="3702">
                  <c:v>1058356</c:v>
                </c:pt>
                <c:pt idx="3703">
                  <c:v>1058404</c:v>
                </c:pt>
                <c:pt idx="3704">
                  <c:v>1058414</c:v>
                </c:pt>
                <c:pt idx="3705">
                  <c:v>1058422</c:v>
                </c:pt>
                <c:pt idx="3706">
                  <c:v>1058437</c:v>
                </c:pt>
                <c:pt idx="3707">
                  <c:v>1058574</c:v>
                </c:pt>
                <c:pt idx="3708">
                  <c:v>1058624</c:v>
                </c:pt>
                <c:pt idx="3709">
                  <c:v>1058625</c:v>
                </c:pt>
                <c:pt idx="3710">
                  <c:v>1058627</c:v>
                </c:pt>
                <c:pt idx="3711">
                  <c:v>1058628</c:v>
                </c:pt>
                <c:pt idx="3712">
                  <c:v>1058629</c:v>
                </c:pt>
                <c:pt idx="3713">
                  <c:v>1058631</c:v>
                </c:pt>
                <c:pt idx="3714">
                  <c:v>1058632</c:v>
                </c:pt>
                <c:pt idx="3715">
                  <c:v>1058636</c:v>
                </c:pt>
                <c:pt idx="3716">
                  <c:v>1058638</c:v>
                </c:pt>
                <c:pt idx="3717">
                  <c:v>1058639</c:v>
                </c:pt>
                <c:pt idx="3718">
                  <c:v>1058683</c:v>
                </c:pt>
                <c:pt idx="3719">
                  <c:v>1058786</c:v>
                </c:pt>
                <c:pt idx="3720">
                  <c:v>1058787</c:v>
                </c:pt>
                <c:pt idx="3721">
                  <c:v>1058790</c:v>
                </c:pt>
                <c:pt idx="3722">
                  <c:v>1058795</c:v>
                </c:pt>
                <c:pt idx="3723">
                  <c:v>1058803</c:v>
                </c:pt>
                <c:pt idx="3724">
                  <c:v>1058833</c:v>
                </c:pt>
                <c:pt idx="3725">
                  <c:v>1058863</c:v>
                </c:pt>
                <c:pt idx="3726">
                  <c:v>1058887</c:v>
                </c:pt>
                <c:pt idx="3727">
                  <c:v>1058890</c:v>
                </c:pt>
                <c:pt idx="3728">
                  <c:v>1058929</c:v>
                </c:pt>
                <c:pt idx="3729">
                  <c:v>1058931</c:v>
                </c:pt>
                <c:pt idx="3730">
                  <c:v>1058932</c:v>
                </c:pt>
                <c:pt idx="3731">
                  <c:v>1058933</c:v>
                </c:pt>
                <c:pt idx="3732">
                  <c:v>1058935</c:v>
                </c:pt>
                <c:pt idx="3733">
                  <c:v>1058936</c:v>
                </c:pt>
                <c:pt idx="3734">
                  <c:v>1058937</c:v>
                </c:pt>
                <c:pt idx="3735">
                  <c:v>1058938</c:v>
                </c:pt>
                <c:pt idx="3736">
                  <c:v>1058939</c:v>
                </c:pt>
                <c:pt idx="3737">
                  <c:v>1058987</c:v>
                </c:pt>
                <c:pt idx="3738">
                  <c:v>1059267</c:v>
                </c:pt>
                <c:pt idx="3739">
                  <c:v>1059379</c:v>
                </c:pt>
                <c:pt idx="3740">
                  <c:v>1059533</c:v>
                </c:pt>
                <c:pt idx="3741">
                  <c:v>1059535</c:v>
                </c:pt>
                <c:pt idx="3742">
                  <c:v>1059536</c:v>
                </c:pt>
                <c:pt idx="3743">
                  <c:v>1059537</c:v>
                </c:pt>
                <c:pt idx="3744">
                  <c:v>1059539</c:v>
                </c:pt>
                <c:pt idx="3745">
                  <c:v>1059540</c:v>
                </c:pt>
                <c:pt idx="3746">
                  <c:v>1059541</c:v>
                </c:pt>
                <c:pt idx="3747">
                  <c:v>1059542</c:v>
                </c:pt>
                <c:pt idx="3748">
                  <c:v>1059543</c:v>
                </c:pt>
                <c:pt idx="3749">
                  <c:v>1059695</c:v>
                </c:pt>
                <c:pt idx="3750">
                  <c:v>1059696</c:v>
                </c:pt>
                <c:pt idx="3751">
                  <c:v>1059698</c:v>
                </c:pt>
                <c:pt idx="3752">
                  <c:v>1059895</c:v>
                </c:pt>
                <c:pt idx="3753">
                  <c:v>1059896</c:v>
                </c:pt>
                <c:pt idx="3754">
                  <c:v>1059898</c:v>
                </c:pt>
                <c:pt idx="3755">
                  <c:v>1059900</c:v>
                </c:pt>
                <c:pt idx="3756">
                  <c:v>1059904</c:v>
                </c:pt>
                <c:pt idx="3757">
                  <c:v>1059905</c:v>
                </c:pt>
                <c:pt idx="3758">
                  <c:v>1059906</c:v>
                </c:pt>
                <c:pt idx="3759">
                  <c:v>1059907</c:v>
                </c:pt>
                <c:pt idx="3760">
                  <c:v>1060013</c:v>
                </c:pt>
                <c:pt idx="3761">
                  <c:v>1060017</c:v>
                </c:pt>
                <c:pt idx="3762">
                  <c:v>1060019</c:v>
                </c:pt>
                <c:pt idx="3763">
                  <c:v>1060052</c:v>
                </c:pt>
                <c:pt idx="3764">
                  <c:v>1060131</c:v>
                </c:pt>
                <c:pt idx="3765">
                  <c:v>1060190</c:v>
                </c:pt>
                <c:pt idx="3766">
                  <c:v>1060524</c:v>
                </c:pt>
                <c:pt idx="3767">
                  <c:v>1060691</c:v>
                </c:pt>
                <c:pt idx="3768">
                  <c:v>1060838</c:v>
                </c:pt>
                <c:pt idx="3769">
                  <c:v>1060839</c:v>
                </c:pt>
                <c:pt idx="3770">
                  <c:v>1060841</c:v>
                </c:pt>
                <c:pt idx="3771">
                  <c:v>1060843</c:v>
                </c:pt>
                <c:pt idx="3772">
                  <c:v>1060847</c:v>
                </c:pt>
                <c:pt idx="3773">
                  <c:v>1060848</c:v>
                </c:pt>
                <c:pt idx="3774">
                  <c:v>1060849</c:v>
                </c:pt>
                <c:pt idx="3775">
                  <c:v>1060850</c:v>
                </c:pt>
                <c:pt idx="3776">
                  <c:v>1060854</c:v>
                </c:pt>
                <c:pt idx="3777">
                  <c:v>1060868</c:v>
                </c:pt>
                <c:pt idx="3778">
                  <c:v>1060997</c:v>
                </c:pt>
                <c:pt idx="3779">
                  <c:v>1061267</c:v>
                </c:pt>
                <c:pt idx="3780">
                  <c:v>1061294</c:v>
                </c:pt>
                <c:pt idx="3781">
                  <c:v>1061295</c:v>
                </c:pt>
                <c:pt idx="3782">
                  <c:v>1061296</c:v>
                </c:pt>
                <c:pt idx="3783">
                  <c:v>1061299</c:v>
                </c:pt>
                <c:pt idx="3784">
                  <c:v>1061300</c:v>
                </c:pt>
                <c:pt idx="3785">
                  <c:v>1061301</c:v>
                </c:pt>
                <c:pt idx="3786">
                  <c:v>1061303</c:v>
                </c:pt>
                <c:pt idx="3787">
                  <c:v>1061304</c:v>
                </c:pt>
                <c:pt idx="3788">
                  <c:v>1061306</c:v>
                </c:pt>
                <c:pt idx="3789">
                  <c:v>1061307</c:v>
                </c:pt>
                <c:pt idx="3790">
                  <c:v>1061308</c:v>
                </c:pt>
                <c:pt idx="3791">
                  <c:v>1061309</c:v>
                </c:pt>
                <c:pt idx="3792">
                  <c:v>1061399</c:v>
                </c:pt>
                <c:pt idx="3793">
                  <c:v>1061403</c:v>
                </c:pt>
                <c:pt idx="3794">
                  <c:v>1061405</c:v>
                </c:pt>
                <c:pt idx="3795">
                  <c:v>1061407</c:v>
                </c:pt>
                <c:pt idx="3796">
                  <c:v>1061408</c:v>
                </c:pt>
                <c:pt idx="3797">
                  <c:v>1061496</c:v>
                </c:pt>
                <c:pt idx="3798">
                  <c:v>1061500</c:v>
                </c:pt>
                <c:pt idx="3799">
                  <c:v>1061502</c:v>
                </c:pt>
                <c:pt idx="3800">
                  <c:v>1061515</c:v>
                </c:pt>
                <c:pt idx="3801">
                  <c:v>1061525</c:v>
                </c:pt>
                <c:pt idx="3802">
                  <c:v>1061533</c:v>
                </c:pt>
                <c:pt idx="3803">
                  <c:v>1061635</c:v>
                </c:pt>
                <c:pt idx="3804">
                  <c:v>1061638</c:v>
                </c:pt>
                <c:pt idx="3805">
                  <c:v>1061643</c:v>
                </c:pt>
                <c:pt idx="3806">
                  <c:v>1061648</c:v>
                </c:pt>
                <c:pt idx="3807">
                  <c:v>1061748</c:v>
                </c:pt>
                <c:pt idx="3808">
                  <c:v>1061833</c:v>
                </c:pt>
                <c:pt idx="3809">
                  <c:v>1061935</c:v>
                </c:pt>
                <c:pt idx="3810">
                  <c:v>1061938</c:v>
                </c:pt>
                <c:pt idx="3811">
                  <c:v>1061939</c:v>
                </c:pt>
                <c:pt idx="3812">
                  <c:v>1061942</c:v>
                </c:pt>
                <c:pt idx="3813">
                  <c:v>1061943</c:v>
                </c:pt>
                <c:pt idx="3814">
                  <c:v>1061946</c:v>
                </c:pt>
                <c:pt idx="3815">
                  <c:v>1061947</c:v>
                </c:pt>
                <c:pt idx="3816">
                  <c:v>1061948</c:v>
                </c:pt>
                <c:pt idx="3817">
                  <c:v>1061950</c:v>
                </c:pt>
                <c:pt idx="3818">
                  <c:v>1061951</c:v>
                </c:pt>
                <c:pt idx="3819">
                  <c:v>1061952</c:v>
                </c:pt>
                <c:pt idx="3820">
                  <c:v>1061953</c:v>
                </c:pt>
                <c:pt idx="3821">
                  <c:v>1062022</c:v>
                </c:pt>
                <c:pt idx="3822">
                  <c:v>1062025</c:v>
                </c:pt>
                <c:pt idx="3823">
                  <c:v>1062244</c:v>
                </c:pt>
                <c:pt idx="3824">
                  <c:v>1062279</c:v>
                </c:pt>
                <c:pt idx="3825">
                  <c:v>1062395</c:v>
                </c:pt>
                <c:pt idx="3826">
                  <c:v>1062396</c:v>
                </c:pt>
                <c:pt idx="3827">
                  <c:v>1062397</c:v>
                </c:pt>
                <c:pt idx="3828">
                  <c:v>1062398</c:v>
                </c:pt>
                <c:pt idx="3829">
                  <c:v>1062399</c:v>
                </c:pt>
                <c:pt idx="3830">
                  <c:v>1062400</c:v>
                </c:pt>
                <c:pt idx="3831">
                  <c:v>1062401</c:v>
                </c:pt>
                <c:pt idx="3832">
                  <c:v>1062402</c:v>
                </c:pt>
                <c:pt idx="3833">
                  <c:v>1062403</c:v>
                </c:pt>
                <c:pt idx="3834">
                  <c:v>1062404</c:v>
                </c:pt>
                <c:pt idx="3835">
                  <c:v>1062405</c:v>
                </c:pt>
                <c:pt idx="3836">
                  <c:v>1062406</c:v>
                </c:pt>
                <c:pt idx="3837">
                  <c:v>1062407</c:v>
                </c:pt>
                <c:pt idx="3838">
                  <c:v>1062408</c:v>
                </c:pt>
                <c:pt idx="3839">
                  <c:v>1062409</c:v>
                </c:pt>
                <c:pt idx="3840">
                  <c:v>1062410</c:v>
                </c:pt>
                <c:pt idx="3841">
                  <c:v>1062411</c:v>
                </c:pt>
                <c:pt idx="3842">
                  <c:v>1062412</c:v>
                </c:pt>
                <c:pt idx="3843">
                  <c:v>1062413</c:v>
                </c:pt>
                <c:pt idx="3844">
                  <c:v>1062414</c:v>
                </c:pt>
                <c:pt idx="3845">
                  <c:v>1062637</c:v>
                </c:pt>
                <c:pt idx="3846">
                  <c:v>1062755</c:v>
                </c:pt>
                <c:pt idx="3847">
                  <c:v>1062756</c:v>
                </c:pt>
                <c:pt idx="3848">
                  <c:v>1062762</c:v>
                </c:pt>
                <c:pt idx="3849">
                  <c:v>1062766</c:v>
                </c:pt>
                <c:pt idx="3850">
                  <c:v>1062774</c:v>
                </c:pt>
                <c:pt idx="3851">
                  <c:v>1062828</c:v>
                </c:pt>
                <c:pt idx="3852">
                  <c:v>1062975</c:v>
                </c:pt>
                <c:pt idx="3853">
                  <c:v>1063048</c:v>
                </c:pt>
                <c:pt idx="3854">
                  <c:v>1063115</c:v>
                </c:pt>
                <c:pt idx="3855">
                  <c:v>1063123</c:v>
                </c:pt>
                <c:pt idx="3856">
                  <c:v>1063235</c:v>
                </c:pt>
                <c:pt idx="3857">
                  <c:v>1063376</c:v>
                </c:pt>
                <c:pt idx="3858">
                  <c:v>1063377</c:v>
                </c:pt>
                <c:pt idx="3859">
                  <c:v>1063643</c:v>
                </c:pt>
                <c:pt idx="3860">
                  <c:v>1063678</c:v>
                </c:pt>
                <c:pt idx="3861">
                  <c:v>1063728</c:v>
                </c:pt>
                <c:pt idx="3862">
                  <c:v>1063795</c:v>
                </c:pt>
                <c:pt idx="3863">
                  <c:v>1063915</c:v>
                </c:pt>
                <c:pt idx="3864">
                  <c:v>1064055</c:v>
                </c:pt>
                <c:pt idx="3865">
                  <c:v>1064057</c:v>
                </c:pt>
                <c:pt idx="3866">
                  <c:v>1064061</c:v>
                </c:pt>
                <c:pt idx="3867">
                  <c:v>1064121</c:v>
                </c:pt>
                <c:pt idx="3868">
                  <c:v>1064127</c:v>
                </c:pt>
                <c:pt idx="3869">
                  <c:v>1064128</c:v>
                </c:pt>
                <c:pt idx="3870">
                  <c:v>1064222</c:v>
                </c:pt>
                <c:pt idx="3871">
                  <c:v>1064576</c:v>
                </c:pt>
                <c:pt idx="3872">
                  <c:v>1064587</c:v>
                </c:pt>
                <c:pt idx="3873">
                  <c:v>1064698</c:v>
                </c:pt>
                <c:pt idx="3874">
                  <c:v>1064699</c:v>
                </c:pt>
                <c:pt idx="3875">
                  <c:v>1064702</c:v>
                </c:pt>
                <c:pt idx="3876">
                  <c:v>1064755</c:v>
                </c:pt>
                <c:pt idx="3877">
                  <c:v>1064935</c:v>
                </c:pt>
                <c:pt idx="3878">
                  <c:v>1064995</c:v>
                </c:pt>
                <c:pt idx="3879">
                  <c:v>1064996</c:v>
                </c:pt>
                <c:pt idx="3880">
                  <c:v>1064998</c:v>
                </c:pt>
                <c:pt idx="3881">
                  <c:v>1065002</c:v>
                </c:pt>
                <c:pt idx="3882">
                  <c:v>1065136</c:v>
                </c:pt>
                <c:pt idx="3883">
                  <c:v>1065215</c:v>
                </c:pt>
                <c:pt idx="3884">
                  <c:v>1065513</c:v>
                </c:pt>
                <c:pt idx="3885">
                  <c:v>1065640</c:v>
                </c:pt>
                <c:pt idx="3886">
                  <c:v>1065641</c:v>
                </c:pt>
                <c:pt idx="3887">
                  <c:v>1065643</c:v>
                </c:pt>
                <c:pt idx="3888">
                  <c:v>1065647</c:v>
                </c:pt>
                <c:pt idx="3889">
                  <c:v>1065665</c:v>
                </c:pt>
                <c:pt idx="3890">
                  <c:v>1065700</c:v>
                </c:pt>
                <c:pt idx="3891">
                  <c:v>1065701</c:v>
                </c:pt>
                <c:pt idx="3892">
                  <c:v>1065702</c:v>
                </c:pt>
                <c:pt idx="3893">
                  <c:v>1065703</c:v>
                </c:pt>
                <c:pt idx="3894">
                  <c:v>1065704</c:v>
                </c:pt>
                <c:pt idx="3895">
                  <c:v>1065706</c:v>
                </c:pt>
                <c:pt idx="3896">
                  <c:v>1065707</c:v>
                </c:pt>
                <c:pt idx="3897">
                  <c:v>1065709</c:v>
                </c:pt>
                <c:pt idx="3898">
                  <c:v>1065711</c:v>
                </c:pt>
                <c:pt idx="3899">
                  <c:v>1065712</c:v>
                </c:pt>
                <c:pt idx="3900">
                  <c:v>1065713</c:v>
                </c:pt>
                <c:pt idx="3901">
                  <c:v>1065714</c:v>
                </c:pt>
                <c:pt idx="3902">
                  <c:v>1065715</c:v>
                </c:pt>
                <c:pt idx="3903">
                  <c:v>1065716</c:v>
                </c:pt>
                <c:pt idx="3904">
                  <c:v>1065717</c:v>
                </c:pt>
                <c:pt idx="3905">
                  <c:v>1065718</c:v>
                </c:pt>
                <c:pt idx="3906">
                  <c:v>1065719</c:v>
                </c:pt>
                <c:pt idx="3907">
                  <c:v>1065721</c:v>
                </c:pt>
                <c:pt idx="3908">
                  <c:v>1066031</c:v>
                </c:pt>
                <c:pt idx="3909">
                  <c:v>1066040</c:v>
                </c:pt>
                <c:pt idx="3910">
                  <c:v>1066041</c:v>
                </c:pt>
                <c:pt idx="3911">
                  <c:v>1066146</c:v>
                </c:pt>
                <c:pt idx="3912">
                  <c:v>1066311</c:v>
                </c:pt>
                <c:pt idx="3913">
                  <c:v>1066312</c:v>
                </c:pt>
                <c:pt idx="3914">
                  <c:v>1066525</c:v>
                </c:pt>
                <c:pt idx="3915">
                  <c:v>1066528</c:v>
                </c:pt>
                <c:pt idx="3916">
                  <c:v>1066908</c:v>
                </c:pt>
                <c:pt idx="3917">
                  <c:v>1066920</c:v>
                </c:pt>
                <c:pt idx="3918">
                  <c:v>1066921</c:v>
                </c:pt>
                <c:pt idx="3919">
                  <c:v>1066923</c:v>
                </c:pt>
                <c:pt idx="3920">
                  <c:v>1066927</c:v>
                </c:pt>
                <c:pt idx="3921">
                  <c:v>1067078</c:v>
                </c:pt>
                <c:pt idx="3922">
                  <c:v>1067079</c:v>
                </c:pt>
                <c:pt idx="3923">
                  <c:v>1067187</c:v>
                </c:pt>
                <c:pt idx="3924">
                  <c:v>1067297</c:v>
                </c:pt>
                <c:pt idx="3925">
                  <c:v>1067385</c:v>
                </c:pt>
                <c:pt idx="3926">
                  <c:v>1067536</c:v>
                </c:pt>
                <c:pt idx="3927">
                  <c:v>1068139</c:v>
                </c:pt>
                <c:pt idx="3928">
                  <c:v>1068176</c:v>
                </c:pt>
                <c:pt idx="3929">
                  <c:v>1068265</c:v>
                </c:pt>
                <c:pt idx="3930">
                  <c:v>1068276</c:v>
                </c:pt>
                <c:pt idx="3931">
                  <c:v>1068456</c:v>
                </c:pt>
                <c:pt idx="3932">
                  <c:v>1068457</c:v>
                </c:pt>
                <c:pt idx="3933">
                  <c:v>1068462</c:v>
                </c:pt>
                <c:pt idx="3934">
                  <c:v>1068466</c:v>
                </c:pt>
                <c:pt idx="3935">
                  <c:v>1068473</c:v>
                </c:pt>
                <c:pt idx="3936">
                  <c:v>1068474</c:v>
                </c:pt>
                <c:pt idx="3937">
                  <c:v>1068475</c:v>
                </c:pt>
                <c:pt idx="3938">
                  <c:v>1068476</c:v>
                </c:pt>
                <c:pt idx="3939">
                  <c:v>1068477</c:v>
                </c:pt>
                <c:pt idx="3940">
                  <c:v>1068973</c:v>
                </c:pt>
                <c:pt idx="3941">
                  <c:v>1068977</c:v>
                </c:pt>
                <c:pt idx="3942">
                  <c:v>1068978</c:v>
                </c:pt>
                <c:pt idx="3943">
                  <c:v>1068981</c:v>
                </c:pt>
                <c:pt idx="3944">
                  <c:v>1068982</c:v>
                </c:pt>
                <c:pt idx="3945">
                  <c:v>1069113</c:v>
                </c:pt>
                <c:pt idx="3946">
                  <c:v>1069415</c:v>
                </c:pt>
                <c:pt idx="3947">
                  <c:v>1069416</c:v>
                </c:pt>
                <c:pt idx="3948">
                  <c:v>1069418</c:v>
                </c:pt>
                <c:pt idx="3949">
                  <c:v>1069419</c:v>
                </c:pt>
                <c:pt idx="3950">
                  <c:v>1069422</c:v>
                </c:pt>
                <c:pt idx="3951">
                  <c:v>1069423</c:v>
                </c:pt>
                <c:pt idx="3952">
                  <c:v>1069424</c:v>
                </c:pt>
                <c:pt idx="3953">
                  <c:v>1069427</c:v>
                </c:pt>
                <c:pt idx="3954">
                  <c:v>1069430</c:v>
                </c:pt>
                <c:pt idx="3955">
                  <c:v>1069431</c:v>
                </c:pt>
                <c:pt idx="3956">
                  <c:v>1069447</c:v>
                </c:pt>
                <c:pt idx="3957">
                  <c:v>1069648</c:v>
                </c:pt>
                <c:pt idx="3958">
                  <c:v>1069651</c:v>
                </c:pt>
                <c:pt idx="3959">
                  <c:v>1069656</c:v>
                </c:pt>
                <c:pt idx="3960">
                  <c:v>1069673</c:v>
                </c:pt>
                <c:pt idx="3961">
                  <c:v>1069674</c:v>
                </c:pt>
                <c:pt idx="3962">
                  <c:v>1069675</c:v>
                </c:pt>
                <c:pt idx="3963">
                  <c:v>1069676</c:v>
                </c:pt>
                <c:pt idx="3964">
                  <c:v>1069677</c:v>
                </c:pt>
                <c:pt idx="3965">
                  <c:v>1069679</c:v>
                </c:pt>
                <c:pt idx="3966">
                  <c:v>1069680</c:v>
                </c:pt>
                <c:pt idx="3967">
                  <c:v>1069682</c:v>
                </c:pt>
                <c:pt idx="3968">
                  <c:v>1069684</c:v>
                </c:pt>
                <c:pt idx="3969">
                  <c:v>1069685</c:v>
                </c:pt>
                <c:pt idx="3970">
                  <c:v>1069686</c:v>
                </c:pt>
                <c:pt idx="3971">
                  <c:v>1069687</c:v>
                </c:pt>
                <c:pt idx="3972">
                  <c:v>1069688</c:v>
                </c:pt>
                <c:pt idx="3973">
                  <c:v>1069689</c:v>
                </c:pt>
                <c:pt idx="3974">
                  <c:v>1069690</c:v>
                </c:pt>
                <c:pt idx="3975">
                  <c:v>1069691</c:v>
                </c:pt>
                <c:pt idx="3976">
                  <c:v>1069692</c:v>
                </c:pt>
                <c:pt idx="3977">
                  <c:v>1069755</c:v>
                </c:pt>
                <c:pt idx="3978">
                  <c:v>1069764</c:v>
                </c:pt>
                <c:pt idx="3979">
                  <c:v>1069765</c:v>
                </c:pt>
                <c:pt idx="3980">
                  <c:v>1069768</c:v>
                </c:pt>
                <c:pt idx="3981">
                  <c:v>1069773</c:v>
                </c:pt>
                <c:pt idx="3982">
                  <c:v>1069777</c:v>
                </c:pt>
                <c:pt idx="3983">
                  <c:v>1069778</c:v>
                </c:pt>
                <c:pt idx="3984">
                  <c:v>1069781</c:v>
                </c:pt>
                <c:pt idx="3985">
                  <c:v>1069782</c:v>
                </c:pt>
                <c:pt idx="3986">
                  <c:v>1069854</c:v>
                </c:pt>
                <c:pt idx="3987">
                  <c:v>1069908</c:v>
                </c:pt>
                <c:pt idx="3988">
                  <c:v>1070163</c:v>
                </c:pt>
                <c:pt idx="3989">
                  <c:v>1070171</c:v>
                </c:pt>
                <c:pt idx="3990">
                  <c:v>1070326</c:v>
                </c:pt>
                <c:pt idx="3991">
                  <c:v>1070491</c:v>
                </c:pt>
                <c:pt idx="3992">
                  <c:v>1070560</c:v>
                </c:pt>
                <c:pt idx="3993">
                  <c:v>1070635</c:v>
                </c:pt>
                <c:pt idx="3994">
                  <c:v>1070716</c:v>
                </c:pt>
                <c:pt idx="3995">
                  <c:v>1070726</c:v>
                </c:pt>
                <c:pt idx="3996">
                  <c:v>1070734</c:v>
                </c:pt>
                <c:pt idx="3997">
                  <c:v>1071119</c:v>
                </c:pt>
                <c:pt idx="3998">
                  <c:v>1071123</c:v>
                </c:pt>
                <c:pt idx="3999">
                  <c:v>1071127</c:v>
                </c:pt>
                <c:pt idx="4000">
                  <c:v>1071130</c:v>
                </c:pt>
                <c:pt idx="4001">
                  <c:v>1071216</c:v>
                </c:pt>
                <c:pt idx="4002">
                  <c:v>1071222</c:v>
                </c:pt>
                <c:pt idx="4003">
                  <c:v>1071231</c:v>
                </c:pt>
                <c:pt idx="4004">
                  <c:v>1071232</c:v>
                </c:pt>
                <c:pt idx="4005">
                  <c:v>1071363</c:v>
                </c:pt>
                <c:pt idx="4006">
                  <c:v>1071375</c:v>
                </c:pt>
                <c:pt idx="4007">
                  <c:v>1071381</c:v>
                </c:pt>
                <c:pt idx="4008">
                  <c:v>1071388</c:v>
                </c:pt>
                <c:pt idx="4009">
                  <c:v>1071435</c:v>
                </c:pt>
                <c:pt idx="4010">
                  <c:v>1071585</c:v>
                </c:pt>
                <c:pt idx="4011">
                  <c:v>1071597</c:v>
                </c:pt>
                <c:pt idx="4012">
                  <c:v>1071628</c:v>
                </c:pt>
                <c:pt idx="4013">
                  <c:v>1071695</c:v>
                </c:pt>
                <c:pt idx="4014">
                  <c:v>1071936</c:v>
                </c:pt>
                <c:pt idx="4015">
                  <c:v>1071967</c:v>
                </c:pt>
                <c:pt idx="4016">
                  <c:v>1072137</c:v>
                </c:pt>
                <c:pt idx="4017">
                  <c:v>1072139</c:v>
                </c:pt>
                <c:pt idx="4018">
                  <c:v>1072141</c:v>
                </c:pt>
                <c:pt idx="4019">
                  <c:v>1072142</c:v>
                </c:pt>
                <c:pt idx="4020">
                  <c:v>1072145</c:v>
                </c:pt>
                <c:pt idx="4021">
                  <c:v>1072146</c:v>
                </c:pt>
                <c:pt idx="4022">
                  <c:v>1072147</c:v>
                </c:pt>
                <c:pt idx="4023">
                  <c:v>1072148</c:v>
                </c:pt>
                <c:pt idx="4024">
                  <c:v>1072149</c:v>
                </c:pt>
                <c:pt idx="4025">
                  <c:v>1072153</c:v>
                </c:pt>
                <c:pt idx="4026">
                  <c:v>1072216</c:v>
                </c:pt>
                <c:pt idx="4027">
                  <c:v>1072220</c:v>
                </c:pt>
                <c:pt idx="4028">
                  <c:v>1072221</c:v>
                </c:pt>
                <c:pt idx="4029">
                  <c:v>1072224</c:v>
                </c:pt>
                <c:pt idx="4030">
                  <c:v>1072225</c:v>
                </c:pt>
                <c:pt idx="4031">
                  <c:v>1072235</c:v>
                </c:pt>
                <c:pt idx="4032">
                  <c:v>1072360</c:v>
                </c:pt>
                <c:pt idx="4033">
                  <c:v>1072362</c:v>
                </c:pt>
                <c:pt idx="4034">
                  <c:v>1072365</c:v>
                </c:pt>
                <c:pt idx="4035">
                  <c:v>1072368</c:v>
                </c:pt>
                <c:pt idx="4036">
                  <c:v>1072520</c:v>
                </c:pt>
                <c:pt idx="4037">
                  <c:v>1072521</c:v>
                </c:pt>
                <c:pt idx="4038">
                  <c:v>1072527</c:v>
                </c:pt>
                <c:pt idx="4039">
                  <c:v>1072528</c:v>
                </c:pt>
                <c:pt idx="4040">
                  <c:v>1072529</c:v>
                </c:pt>
                <c:pt idx="4041">
                  <c:v>1072533</c:v>
                </c:pt>
                <c:pt idx="4042">
                  <c:v>1072534</c:v>
                </c:pt>
                <c:pt idx="4043">
                  <c:v>1072659</c:v>
                </c:pt>
                <c:pt idx="4044">
                  <c:v>1072902</c:v>
                </c:pt>
                <c:pt idx="4045">
                  <c:v>1072906</c:v>
                </c:pt>
                <c:pt idx="4046">
                  <c:v>1072908</c:v>
                </c:pt>
                <c:pt idx="4047">
                  <c:v>1072910</c:v>
                </c:pt>
                <c:pt idx="4048">
                  <c:v>1072998</c:v>
                </c:pt>
                <c:pt idx="4049">
                  <c:v>1073165</c:v>
                </c:pt>
                <c:pt idx="4050">
                  <c:v>1073294</c:v>
                </c:pt>
                <c:pt idx="4051">
                  <c:v>1073336</c:v>
                </c:pt>
                <c:pt idx="4052">
                  <c:v>1073472</c:v>
                </c:pt>
                <c:pt idx="4053">
                  <c:v>1073473</c:v>
                </c:pt>
                <c:pt idx="4054">
                  <c:v>1073474</c:v>
                </c:pt>
                <c:pt idx="4055">
                  <c:v>1073558</c:v>
                </c:pt>
                <c:pt idx="4056">
                  <c:v>1073560</c:v>
                </c:pt>
                <c:pt idx="4057">
                  <c:v>1073561</c:v>
                </c:pt>
                <c:pt idx="4058">
                  <c:v>1073562</c:v>
                </c:pt>
                <c:pt idx="4059">
                  <c:v>1073563</c:v>
                </c:pt>
                <c:pt idx="4060">
                  <c:v>1073564</c:v>
                </c:pt>
                <c:pt idx="4061">
                  <c:v>1073620</c:v>
                </c:pt>
                <c:pt idx="4062">
                  <c:v>1073621</c:v>
                </c:pt>
                <c:pt idx="4063">
                  <c:v>1073623</c:v>
                </c:pt>
                <c:pt idx="4064">
                  <c:v>1073625</c:v>
                </c:pt>
                <c:pt idx="4065">
                  <c:v>1073626</c:v>
                </c:pt>
                <c:pt idx="4066">
                  <c:v>1073630</c:v>
                </c:pt>
                <c:pt idx="4067">
                  <c:v>1073633</c:v>
                </c:pt>
                <c:pt idx="4068">
                  <c:v>1073637</c:v>
                </c:pt>
                <c:pt idx="4069">
                  <c:v>1073699</c:v>
                </c:pt>
                <c:pt idx="4070">
                  <c:v>1073839</c:v>
                </c:pt>
                <c:pt idx="4071">
                  <c:v>1073940</c:v>
                </c:pt>
                <c:pt idx="4072">
                  <c:v>1073942</c:v>
                </c:pt>
                <c:pt idx="4073">
                  <c:v>1073944</c:v>
                </c:pt>
                <c:pt idx="4074">
                  <c:v>1073948</c:v>
                </c:pt>
                <c:pt idx="4075">
                  <c:v>1073960</c:v>
                </c:pt>
                <c:pt idx="4076">
                  <c:v>1074284</c:v>
                </c:pt>
                <c:pt idx="4077">
                  <c:v>1074294</c:v>
                </c:pt>
                <c:pt idx="4078">
                  <c:v>1074664</c:v>
                </c:pt>
                <c:pt idx="4079">
                  <c:v>1074729</c:v>
                </c:pt>
                <c:pt idx="4080">
                  <c:v>1074824</c:v>
                </c:pt>
                <c:pt idx="4081">
                  <c:v>1074849</c:v>
                </c:pt>
                <c:pt idx="4082">
                  <c:v>1074879</c:v>
                </c:pt>
                <c:pt idx="4083">
                  <c:v>1074951</c:v>
                </c:pt>
                <c:pt idx="4084">
                  <c:v>1074952</c:v>
                </c:pt>
                <c:pt idx="4085">
                  <c:v>1075059</c:v>
                </c:pt>
                <c:pt idx="4086">
                  <c:v>1075062</c:v>
                </c:pt>
                <c:pt idx="4087">
                  <c:v>1075260</c:v>
                </c:pt>
                <c:pt idx="4088">
                  <c:v>1075299</c:v>
                </c:pt>
                <c:pt idx="4089">
                  <c:v>1075419</c:v>
                </c:pt>
                <c:pt idx="4090">
                  <c:v>1075502</c:v>
                </c:pt>
                <c:pt idx="4091">
                  <c:v>1075513</c:v>
                </c:pt>
                <c:pt idx="4092">
                  <c:v>1075514</c:v>
                </c:pt>
                <c:pt idx="4093">
                  <c:v>1075517</c:v>
                </c:pt>
                <c:pt idx="4094">
                  <c:v>1076081</c:v>
                </c:pt>
                <c:pt idx="4095">
                  <c:v>1076083</c:v>
                </c:pt>
                <c:pt idx="4096">
                  <c:v>1076092</c:v>
                </c:pt>
                <c:pt idx="4097">
                  <c:v>1076221</c:v>
                </c:pt>
                <c:pt idx="4098">
                  <c:v>1076319</c:v>
                </c:pt>
                <c:pt idx="4099">
                  <c:v>1076402</c:v>
                </c:pt>
                <c:pt idx="4100">
                  <c:v>1076413</c:v>
                </c:pt>
                <c:pt idx="4101">
                  <c:v>1076414</c:v>
                </c:pt>
                <c:pt idx="4102">
                  <c:v>1076417</c:v>
                </c:pt>
                <c:pt idx="4103">
                  <c:v>1076639</c:v>
                </c:pt>
                <c:pt idx="4104">
                  <c:v>1076700</c:v>
                </c:pt>
                <c:pt idx="4105">
                  <c:v>1076702</c:v>
                </c:pt>
                <c:pt idx="4106">
                  <c:v>1076704</c:v>
                </c:pt>
                <c:pt idx="4107">
                  <c:v>1076708</c:v>
                </c:pt>
                <c:pt idx="4108">
                  <c:v>1076903</c:v>
                </c:pt>
                <c:pt idx="4109">
                  <c:v>1076905</c:v>
                </c:pt>
                <c:pt idx="4110">
                  <c:v>1076906</c:v>
                </c:pt>
                <c:pt idx="4111">
                  <c:v>1076913</c:v>
                </c:pt>
                <c:pt idx="4112">
                  <c:v>1076961</c:v>
                </c:pt>
                <c:pt idx="4113">
                  <c:v>1077099</c:v>
                </c:pt>
                <c:pt idx="4114">
                  <c:v>1077123</c:v>
                </c:pt>
                <c:pt idx="4115">
                  <c:v>1077125</c:v>
                </c:pt>
                <c:pt idx="4116">
                  <c:v>1077126</c:v>
                </c:pt>
                <c:pt idx="4117">
                  <c:v>1077133</c:v>
                </c:pt>
                <c:pt idx="4118">
                  <c:v>1077392</c:v>
                </c:pt>
                <c:pt idx="4119">
                  <c:v>1077453</c:v>
                </c:pt>
                <c:pt idx="4120">
                  <c:v>1077665</c:v>
                </c:pt>
                <c:pt idx="4121">
                  <c:v>1078022</c:v>
                </c:pt>
                <c:pt idx="4122">
                  <c:v>1078024</c:v>
                </c:pt>
                <c:pt idx="4123">
                  <c:v>1078291</c:v>
                </c:pt>
                <c:pt idx="4124">
                  <c:v>1078719</c:v>
                </c:pt>
                <c:pt idx="4125">
                  <c:v>1078799</c:v>
                </c:pt>
                <c:pt idx="4126">
                  <c:v>1078944</c:v>
                </c:pt>
                <c:pt idx="4127">
                  <c:v>1078981</c:v>
                </c:pt>
                <c:pt idx="4128">
                  <c:v>1079020</c:v>
                </c:pt>
                <c:pt idx="4129">
                  <c:v>1079022</c:v>
                </c:pt>
                <c:pt idx="4130">
                  <c:v>1079023</c:v>
                </c:pt>
                <c:pt idx="4131">
                  <c:v>1079028</c:v>
                </c:pt>
                <c:pt idx="4132">
                  <c:v>1079111</c:v>
                </c:pt>
                <c:pt idx="4133">
                  <c:v>1079341</c:v>
                </c:pt>
                <c:pt idx="4134">
                  <c:v>1079379</c:v>
                </c:pt>
                <c:pt idx="4135">
                  <c:v>1079919</c:v>
                </c:pt>
                <c:pt idx="4136">
                  <c:v>1079942</c:v>
                </c:pt>
                <c:pt idx="4137">
                  <c:v>1080040</c:v>
                </c:pt>
                <c:pt idx="4138">
                  <c:v>1080079</c:v>
                </c:pt>
                <c:pt idx="4139">
                  <c:v>1080112</c:v>
                </c:pt>
                <c:pt idx="4140">
                  <c:v>1080319</c:v>
                </c:pt>
                <c:pt idx="4141">
                  <c:v>1080569</c:v>
                </c:pt>
                <c:pt idx="4142">
                  <c:v>1080574</c:v>
                </c:pt>
                <c:pt idx="4143">
                  <c:v>1080713</c:v>
                </c:pt>
                <c:pt idx="4144">
                  <c:v>1080868</c:v>
                </c:pt>
                <c:pt idx="4145">
                  <c:v>1080919</c:v>
                </c:pt>
                <c:pt idx="4146">
                  <c:v>1081042</c:v>
                </c:pt>
                <c:pt idx="4147">
                  <c:v>1081044</c:v>
                </c:pt>
                <c:pt idx="4148">
                  <c:v>1081100</c:v>
                </c:pt>
                <c:pt idx="4149">
                  <c:v>1081216</c:v>
                </c:pt>
                <c:pt idx="4150">
                  <c:v>1081279</c:v>
                </c:pt>
                <c:pt idx="4151">
                  <c:v>1081339</c:v>
                </c:pt>
                <c:pt idx="4152">
                  <c:v>1081341</c:v>
                </c:pt>
                <c:pt idx="4153">
                  <c:v>1081343</c:v>
                </c:pt>
                <c:pt idx="4154">
                  <c:v>1081348</c:v>
                </c:pt>
                <c:pt idx="4155">
                  <c:v>1081372</c:v>
                </c:pt>
                <c:pt idx="4156">
                  <c:v>1081404</c:v>
                </c:pt>
                <c:pt idx="4157">
                  <c:v>1081419</c:v>
                </c:pt>
                <c:pt idx="4158">
                  <c:v>1081539</c:v>
                </c:pt>
                <c:pt idx="4159">
                  <c:v>1081565</c:v>
                </c:pt>
                <c:pt idx="4160">
                  <c:v>1081611</c:v>
                </c:pt>
                <c:pt idx="4161">
                  <c:v>1081761</c:v>
                </c:pt>
                <c:pt idx="4162">
                  <c:v>1081764</c:v>
                </c:pt>
                <c:pt idx="4163">
                  <c:v>1081772</c:v>
                </c:pt>
                <c:pt idx="4164">
                  <c:v>1081780</c:v>
                </c:pt>
                <c:pt idx="4165">
                  <c:v>1081787</c:v>
                </c:pt>
                <c:pt idx="4166">
                  <c:v>1081788</c:v>
                </c:pt>
                <c:pt idx="4167">
                  <c:v>1081789</c:v>
                </c:pt>
                <c:pt idx="4168">
                  <c:v>1081792</c:v>
                </c:pt>
                <c:pt idx="4169">
                  <c:v>1081795</c:v>
                </c:pt>
                <c:pt idx="4170">
                  <c:v>1081971</c:v>
                </c:pt>
                <c:pt idx="4171">
                  <c:v>1082061</c:v>
                </c:pt>
                <c:pt idx="4172">
                  <c:v>1082066</c:v>
                </c:pt>
                <c:pt idx="4173">
                  <c:v>1082141</c:v>
                </c:pt>
                <c:pt idx="4174">
                  <c:v>1082330</c:v>
                </c:pt>
                <c:pt idx="4175">
                  <c:v>1082342</c:v>
                </c:pt>
                <c:pt idx="4176">
                  <c:v>1082343</c:v>
                </c:pt>
                <c:pt idx="4177">
                  <c:v>1082344</c:v>
                </c:pt>
                <c:pt idx="4178">
                  <c:v>1082345</c:v>
                </c:pt>
                <c:pt idx="4179">
                  <c:v>1082347</c:v>
                </c:pt>
                <c:pt idx="4180">
                  <c:v>1082379</c:v>
                </c:pt>
                <c:pt idx="4181">
                  <c:v>1082384</c:v>
                </c:pt>
                <c:pt idx="4182">
                  <c:v>1082389</c:v>
                </c:pt>
                <c:pt idx="4183">
                  <c:v>1082446</c:v>
                </c:pt>
                <c:pt idx="4184">
                  <c:v>1082619</c:v>
                </c:pt>
              </c:numCache>
            </c:numRef>
          </c:xVal>
          <c:yVal>
            <c:numRef>
              <c:f>Distances!$FEA$2:$FEA$4186</c:f>
              <c:numCache>
                <c:formatCode>General</c:formatCode>
                <c:ptCount val="4185"/>
                <c:pt idx="0">
                  <c:v>6.300428562282411E-3</c:v>
                </c:pt>
                <c:pt idx="1">
                  <c:v>6.2419193987707918E-3</c:v>
                </c:pt>
                <c:pt idx="2">
                  <c:v>6.299802332536149E-3</c:v>
                </c:pt>
                <c:pt idx="3">
                  <c:v>6.2430389866650511E-3</c:v>
                </c:pt>
                <c:pt idx="4">
                  <c:v>6.2423308090607463E-3</c:v>
                </c:pt>
                <c:pt idx="5">
                  <c:v>6.2442096514467426E-3</c:v>
                </c:pt>
                <c:pt idx="6">
                  <c:v>6.2993244864470591E-3</c:v>
                </c:pt>
                <c:pt idx="7">
                  <c:v>6.2423703284776016E-3</c:v>
                </c:pt>
                <c:pt idx="8">
                  <c:v>6.2423183198600015E-3</c:v>
                </c:pt>
                <c:pt idx="9">
                  <c:v>6.2444833038199348E-3</c:v>
                </c:pt>
                <c:pt idx="10">
                  <c:v>6.2435236570534264E-3</c:v>
                </c:pt>
                <c:pt idx="11">
                  <c:v>6.2444091119913487E-3</c:v>
                </c:pt>
                <c:pt idx="12">
                  <c:v>6.2421197910455658E-3</c:v>
                </c:pt>
                <c:pt idx="13">
                  <c:v>6.2425478989750318E-3</c:v>
                </c:pt>
                <c:pt idx="14">
                  <c:v>6.2404443906408282E-3</c:v>
                </c:pt>
                <c:pt idx="15">
                  <c:v>1.4455823392564923E-2</c:v>
                </c:pt>
                <c:pt idx="16">
                  <c:v>6.2435978488820133E-3</c:v>
                </c:pt>
                <c:pt idx="17">
                  <c:v>1.4455823392564923E-2</c:v>
                </c:pt>
                <c:pt idx="18">
                  <c:v>6.2365364633957428E-3</c:v>
                </c:pt>
                <c:pt idx="19">
                  <c:v>6.2621773570635669E-3</c:v>
                </c:pt>
                <c:pt idx="20">
                  <c:v>6.2641063446068207E-3</c:v>
                </c:pt>
                <c:pt idx="21">
                  <c:v>6.2360836464001902E-3</c:v>
                </c:pt>
                <c:pt idx="22">
                  <c:v>6.2376834029240708E-3</c:v>
                </c:pt>
                <c:pt idx="23">
                  <c:v>6.2434436864895497E-3</c:v>
                </c:pt>
                <c:pt idx="24">
                  <c:v>6.241499735698478E-3</c:v>
                </c:pt>
                <c:pt idx="25">
                  <c:v>6.2435978488820133E-3</c:v>
                </c:pt>
                <c:pt idx="26">
                  <c:v>6.2420224842758224E-3</c:v>
                </c:pt>
                <c:pt idx="27">
                  <c:v>6.2972362510491826E-3</c:v>
                </c:pt>
                <c:pt idx="28">
                  <c:v>6.2330306135101113E-3</c:v>
                </c:pt>
                <c:pt idx="29">
                  <c:v>6.2345390173614845E-3</c:v>
                </c:pt>
                <c:pt idx="30">
                  <c:v>6.2408827884740453E-3</c:v>
                </c:pt>
                <c:pt idx="31">
                  <c:v>6.3015523380837365E-3</c:v>
                </c:pt>
                <c:pt idx="32">
                  <c:v>6.300173291679082E-3</c:v>
                </c:pt>
                <c:pt idx="33">
                  <c:v>6.2984199337243049E-3</c:v>
                </c:pt>
                <c:pt idx="34">
                  <c:v>6.3004013163511039E-3</c:v>
                </c:pt>
                <c:pt idx="35">
                  <c:v>6.3006708377341463E-3</c:v>
                </c:pt>
                <c:pt idx="36">
                  <c:v>6.2409166171611451E-3</c:v>
                </c:pt>
                <c:pt idx="37">
                  <c:v>6.240951666472652E-3</c:v>
                </c:pt>
                <c:pt idx="38">
                  <c:v>6.2428526920696309E-3</c:v>
                </c:pt>
                <c:pt idx="39">
                  <c:v>6.2438514813532194E-3</c:v>
                </c:pt>
                <c:pt idx="40">
                  <c:v>6.2505733627411086E-3</c:v>
                </c:pt>
                <c:pt idx="41">
                  <c:v>6.2554119995656375E-3</c:v>
                </c:pt>
                <c:pt idx="42">
                  <c:v>6.2420224842758224E-3</c:v>
                </c:pt>
                <c:pt idx="43">
                  <c:v>6.2412787409445733E-3</c:v>
                </c:pt>
                <c:pt idx="44">
                  <c:v>6.2378242214367269E-3</c:v>
                </c:pt>
                <c:pt idx="45">
                  <c:v>6.2975124430715082E-3</c:v>
                </c:pt>
                <c:pt idx="46">
                  <c:v>6.3007943676428339E-3</c:v>
                </c:pt>
                <c:pt idx="47">
                  <c:v>6.2972253185015785E-3</c:v>
                </c:pt>
                <c:pt idx="48">
                  <c:v>6.2423028471144757E-3</c:v>
                </c:pt>
                <c:pt idx="49">
                  <c:v>6.2446432449476874E-3</c:v>
                </c:pt>
                <c:pt idx="50">
                  <c:v>6.2433415327146878E-3</c:v>
                </c:pt>
                <c:pt idx="51">
                  <c:v>6.2433637159256738E-3</c:v>
                </c:pt>
                <c:pt idx="52">
                  <c:v>6.2411264035974945E-3</c:v>
                </c:pt>
                <c:pt idx="53">
                  <c:v>6.2442376133930175E-3</c:v>
                </c:pt>
                <c:pt idx="54">
                  <c:v>6.2448773779040243E-3</c:v>
                </c:pt>
                <c:pt idx="55">
                  <c:v>6.2435811663094009E-3</c:v>
                </c:pt>
                <c:pt idx="56">
                  <c:v>6.2435811663094009E-3</c:v>
                </c:pt>
                <c:pt idx="57">
                  <c:v>6.2424685669775163E-3</c:v>
                </c:pt>
                <c:pt idx="58">
                  <c:v>6.2381408520705405E-3</c:v>
                </c:pt>
                <c:pt idx="59">
                  <c:v>6.2320732549817175E-3</c:v>
                </c:pt>
                <c:pt idx="60">
                  <c:v>6.2982528798018519E-3</c:v>
                </c:pt>
                <c:pt idx="61">
                  <c:v>6.2931105784989946E-3</c:v>
                </c:pt>
                <c:pt idx="62">
                  <c:v>6.2390183780593484E-3</c:v>
                </c:pt>
                <c:pt idx="63">
                  <c:v>6.2926697321963503E-3</c:v>
                </c:pt>
                <c:pt idx="64">
                  <c:v>6.2385727493085392E-3</c:v>
                </c:pt>
                <c:pt idx="65">
                  <c:v>6.2969180578854997E-3</c:v>
                </c:pt>
                <c:pt idx="66">
                  <c:v>6.2407738816258971E-3</c:v>
                </c:pt>
                <c:pt idx="67">
                  <c:v>6.0792419240950401E-3</c:v>
                </c:pt>
                <c:pt idx="68">
                  <c:v>6.2369018643418407E-3</c:v>
                </c:pt>
                <c:pt idx="69">
                  <c:v>6.2392796182829018E-3</c:v>
                </c:pt>
                <c:pt idx="70">
                  <c:v>6.2381464104885728E-3</c:v>
                </c:pt>
                <c:pt idx="71">
                  <c:v>1.3944466979188242E-2</c:v>
                </c:pt>
                <c:pt idx="72">
                  <c:v>6.0818627381116269E-3</c:v>
                </c:pt>
                <c:pt idx="73">
                  <c:v>6.2388698935226623E-3</c:v>
                </c:pt>
                <c:pt idx="74">
                  <c:v>6.287546707536504E-3</c:v>
                </c:pt>
                <c:pt idx="75">
                  <c:v>6.2937154831909734E-3</c:v>
                </c:pt>
                <c:pt idx="76">
                  <c:v>6.2958516527930556E-3</c:v>
                </c:pt>
                <c:pt idx="77">
                  <c:v>6.3915951752983634E-3</c:v>
                </c:pt>
                <c:pt idx="78">
                  <c:v>6.2320551540218797E-3</c:v>
                </c:pt>
                <c:pt idx="79">
                  <c:v>6.2401828872059783E-3</c:v>
                </c:pt>
                <c:pt idx="80">
                  <c:v>6.2374000882590682E-3</c:v>
                </c:pt>
                <c:pt idx="81">
                  <c:v>6.2376901173612064E-3</c:v>
                </c:pt>
                <c:pt idx="82">
                  <c:v>6.2395584281247553E-3</c:v>
                </c:pt>
                <c:pt idx="83">
                  <c:v>6.2995285620395976E-3</c:v>
                </c:pt>
                <c:pt idx="84">
                  <c:v>6.2947296157026284E-3</c:v>
                </c:pt>
                <c:pt idx="85">
                  <c:v>6.242628508105268E-3</c:v>
                </c:pt>
                <c:pt idx="86">
                  <c:v>6.2441576428291425E-3</c:v>
                </c:pt>
                <c:pt idx="87">
                  <c:v>6.239445582512799E-3</c:v>
                </c:pt>
                <c:pt idx="88">
                  <c:v>6.2392438151718504E-3</c:v>
                </c:pt>
                <c:pt idx="89">
                  <c:v>6.2384680044015777E-3</c:v>
                </c:pt>
                <c:pt idx="90">
                  <c:v>6.2394701386168164E-3</c:v>
                </c:pt>
                <c:pt idx="91">
                  <c:v>6.2428790455372994E-3</c:v>
                </c:pt>
                <c:pt idx="92">
                  <c:v>6.3016265299123235E-3</c:v>
                </c:pt>
                <c:pt idx="93">
                  <c:v>6.2409166171611451E-3</c:v>
                </c:pt>
                <c:pt idx="94">
                  <c:v>6.240951666472652E-3</c:v>
                </c:pt>
                <c:pt idx="95">
                  <c:v>6.2428526920696309E-3</c:v>
                </c:pt>
                <c:pt idx="96">
                  <c:v>6.2994762225114199E-3</c:v>
                </c:pt>
                <c:pt idx="97">
                  <c:v>6.2996617426553624E-3</c:v>
                </c:pt>
                <c:pt idx="98">
                  <c:v>6.2991709490073664E-3</c:v>
                </c:pt>
                <c:pt idx="99">
                  <c:v>6.3004322100933419E-3</c:v>
                </c:pt>
                <c:pt idx="100">
                  <c:v>6.299616099978889E-3</c:v>
                </c:pt>
                <c:pt idx="101">
                  <c:v>6.298426933942421E-3</c:v>
                </c:pt>
                <c:pt idx="102">
                  <c:v>6.2995419081503003E-3</c:v>
                </c:pt>
                <c:pt idx="103">
                  <c:v>6.2998386754646481E-3</c:v>
                </c:pt>
                <c:pt idx="104">
                  <c:v>6.2984487306874696E-3</c:v>
                </c:pt>
                <c:pt idx="105">
                  <c:v>6.2998492784334236E-3</c:v>
                </c:pt>
                <c:pt idx="106">
                  <c:v>6.3004322100933419E-3</c:v>
                </c:pt>
                <c:pt idx="107">
                  <c:v>6.2995419081503003E-3</c:v>
                </c:pt>
                <c:pt idx="108">
                  <c:v>6.2983732014629959E-3</c:v>
                </c:pt>
                <c:pt idx="109">
                  <c:v>6.2982912500331003E-3</c:v>
                </c:pt>
                <c:pt idx="110">
                  <c:v>6.3004322100933419E-3</c:v>
                </c:pt>
                <c:pt idx="111">
                  <c:v>1.4455823392564923E-2</c:v>
                </c:pt>
                <c:pt idx="112">
                  <c:v>6.2585617670958245E-3</c:v>
                </c:pt>
                <c:pt idx="113">
                  <c:v>6.2612118233017428E-3</c:v>
                </c:pt>
                <c:pt idx="114">
                  <c:v>6.2612754121615533E-3</c:v>
                </c:pt>
                <c:pt idx="115">
                  <c:v>6.2613909396995841E-3</c:v>
                </c:pt>
                <c:pt idx="116">
                  <c:v>6.2620279334161966E-3</c:v>
                </c:pt>
                <c:pt idx="117">
                  <c:v>6.2620279334161966E-3</c:v>
                </c:pt>
                <c:pt idx="118">
                  <c:v>6.2590300023982583E-3</c:v>
                </c:pt>
                <c:pt idx="119">
                  <c:v>6.2599160657228689E-3</c:v>
                </c:pt>
                <c:pt idx="120">
                  <c:v>6.261943138618835E-3</c:v>
                </c:pt>
                <c:pt idx="121">
                  <c:v>6.2582294560595596E-3</c:v>
                </c:pt>
                <c:pt idx="122">
                  <c:v>6.2589533733265687E-3</c:v>
                </c:pt>
                <c:pt idx="123">
                  <c:v>6.2620279334161966E-3</c:v>
                </c:pt>
                <c:pt idx="124">
                  <c:v>6.2438514813532194E-3</c:v>
                </c:pt>
                <c:pt idx="125">
                  <c:v>6.2423308090607463E-3</c:v>
                </c:pt>
                <c:pt idx="126">
                  <c:v>1.4455823392564923E-2</c:v>
                </c:pt>
                <c:pt idx="127">
                  <c:v>6.2429474586305975E-3</c:v>
                </c:pt>
                <c:pt idx="128">
                  <c:v>6.2448031860754373E-3</c:v>
                </c:pt>
                <c:pt idx="129">
                  <c:v>6.2418442752120353E-3</c:v>
                </c:pt>
                <c:pt idx="130">
                  <c:v>6.2389588813483391E-3</c:v>
                </c:pt>
                <c:pt idx="131">
                  <c:v>6.2393775116014651E-3</c:v>
                </c:pt>
                <c:pt idx="132">
                  <c:v>6.2392933390624829E-3</c:v>
                </c:pt>
                <c:pt idx="133">
                  <c:v>6.2385024172730954E-3</c:v>
                </c:pt>
                <c:pt idx="134">
                  <c:v>6.3004133592410114E-3</c:v>
                </c:pt>
                <c:pt idx="135">
                  <c:v>6.2552387178436801E-3</c:v>
                </c:pt>
                <c:pt idx="136">
                  <c:v>6.2610100974391887E-3</c:v>
                </c:pt>
                <c:pt idx="137">
                  <c:v>6.238743517935727E-3</c:v>
                </c:pt>
                <c:pt idx="138">
                  <c:v>6.2391957988803095E-3</c:v>
                </c:pt>
                <c:pt idx="139">
                  <c:v>6.2383632842901602E-3</c:v>
                </c:pt>
                <c:pt idx="140">
                  <c:v>6.2945250014719446E-3</c:v>
                </c:pt>
                <c:pt idx="141">
                  <c:v>1.4448812186865528E-2</c:v>
                </c:pt>
                <c:pt idx="142">
                  <c:v>6.2367490770155517E-3</c:v>
                </c:pt>
                <c:pt idx="143">
                  <c:v>6.2384684560530803E-3</c:v>
                </c:pt>
                <c:pt idx="144">
                  <c:v>6.2942040321272031E-3</c:v>
                </c:pt>
                <c:pt idx="145">
                  <c:v>6.2405862545721301E-3</c:v>
                </c:pt>
                <c:pt idx="146">
                  <c:v>6.2357998116225957E-3</c:v>
                </c:pt>
                <c:pt idx="147">
                  <c:v>6.2369947778244672E-3</c:v>
                </c:pt>
                <c:pt idx="148">
                  <c:v>6.2383413000483209E-3</c:v>
                </c:pt>
                <c:pt idx="149">
                  <c:v>6.2330306135101113E-3</c:v>
                </c:pt>
                <c:pt idx="150">
                  <c:v>6.2345390173614845E-3</c:v>
                </c:pt>
                <c:pt idx="151">
                  <c:v>6.388203484551656E-3</c:v>
                </c:pt>
                <c:pt idx="152">
                  <c:v>6.2413459739691698E-3</c:v>
                </c:pt>
                <c:pt idx="153">
                  <c:v>6.2627967169408064E-3</c:v>
                </c:pt>
                <c:pt idx="154">
                  <c:v>6.260194553754009E-3</c:v>
                </c:pt>
                <c:pt idx="155">
                  <c:v>6.2352395743394606E-3</c:v>
                </c:pt>
                <c:pt idx="156">
                  <c:v>6.2619421671187706E-3</c:v>
                </c:pt>
                <c:pt idx="157">
                  <c:v>6.2390922355959914E-3</c:v>
                </c:pt>
                <c:pt idx="158">
                  <c:v>6.2391858754293128E-3</c:v>
                </c:pt>
                <c:pt idx="159">
                  <c:v>6.2380724520724193E-3</c:v>
                </c:pt>
                <c:pt idx="160">
                  <c:v>6.2906437645012152E-3</c:v>
                </c:pt>
                <c:pt idx="161">
                  <c:v>6.0774895931243779E-3</c:v>
                </c:pt>
                <c:pt idx="162">
                  <c:v>6.0747383800891612E-3</c:v>
                </c:pt>
                <c:pt idx="163">
                  <c:v>6.2386574343446166E-3</c:v>
                </c:pt>
                <c:pt idx="164">
                  <c:v>6.2393088373489869E-3</c:v>
                </c:pt>
                <c:pt idx="165">
                  <c:v>6.074302586460769E-3</c:v>
                </c:pt>
                <c:pt idx="166">
                  <c:v>6.0809119317607853E-3</c:v>
                </c:pt>
                <c:pt idx="167">
                  <c:v>6.0767631895955144E-3</c:v>
                </c:pt>
                <c:pt idx="168">
                  <c:v>6.2418225588259111E-3</c:v>
                </c:pt>
                <c:pt idx="169">
                  <c:v>6.0745834710785058E-3</c:v>
                </c:pt>
                <c:pt idx="170">
                  <c:v>6.2399671656730169E-3</c:v>
                </c:pt>
                <c:pt idx="171">
                  <c:v>6.2398137954950599E-3</c:v>
                </c:pt>
                <c:pt idx="172">
                  <c:v>6.0756238646817147E-3</c:v>
                </c:pt>
                <c:pt idx="173">
                  <c:v>6.2399440507318622E-3</c:v>
                </c:pt>
                <c:pt idx="174">
                  <c:v>6.0760844196606437E-3</c:v>
                </c:pt>
                <c:pt idx="175">
                  <c:v>6.0751202437565001E-3</c:v>
                </c:pt>
                <c:pt idx="176">
                  <c:v>6.232782186435578E-3</c:v>
                </c:pt>
                <c:pt idx="177">
                  <c:v>6.2391082076901057E-3</c:v>
                </c:pt>
                <c:pt idx="178">
                  <c:v>6.0760833081984402E-3</c:v>
                </c:pt>
                <c:pt idx="179">
                  <c:v>6.2978197698500792E-3</c:v>
                </c:pt>
                <c:pt idx="180">
                  <c:v>6.2978311792299176E-3</c:v>
                </c:pt>
                <c:pt idx="181">
                  <c:v>6.2386596875787115E-3</c:v>
                </c:pt>
                <c:pt idx="182">
                  <c:v>6.2542016490189714E-3</c:v>
                </c:pt>
                <c:pt idx="183">
                  <c:v>6.2580410036129561E-3</c:v>
                </c:pt>
                <c:pt idx="184">
                  <c:v>6.2391563803429698E-3</c:v>
                </c:pt>
                <c:pt idx="185">
                  <c:v>6.2989324891998908E-3</c:v>
                </c:pt>
                <c:pt idx="186">
                  <c:v>6.294618226052871E-3</c:v>
                </c:pt>
                <c:pt idx="187">
                  <c:v>6.2366041914251047E-3</c:v>
                </c:pt>
                <c:pt idx="188">
                  <c:v>6.294618226052871E-3</c:v>
                </c:pt>
                <c:pt idx="189">
                  <c:v>6.2952618311515858E-3</c:v>
                </c:pt>
                <c:pt idx="190">
                  <c:v>6.2386398537718959E-3</c:v>
                </c:pt>
                <c:pt idx="191">
                  <c:v>6.2370941366416991E-3</c:v>
                </c:pt>
                <c:pt idx="192">
                  <c:v>6.2396613810968664E-3</c:v>
                </c:pt>
                <c:pt idx="193">
                  <c:v>6.2406996897973093E-3</c:v>
                </c:pt>
                <c:pt idx="194">
                  <c:v>6.2389588813483391E-3</c:v>
                </c:pt>
                <c:pt idx="195">
                  <c:v>6.2393775116014651E-3</c:v>
                </c:pt>
                <c:pt idx="196">
                  <c:v>6.2392933390624829E-3</c:v>
                </c:pt>
                <c:pt idx="197">
                  <c:v>6.2386273090893401E-3</c:v>
                </c:pt>
                <c:pt idx="198">
                  <c:v>6.2552387178436801E-3</c:v>
                </c:pt>
                <c:pt idx="199">
                  <c:v>6.2610100974391887E-3</c:v>
                </c:pt>
                <c:pt idx="200">
                  <c:v>6.2378091755471606E-3</c:v>
                </c:pt>
                <c:pt idx="201">
                  <c:v>6.2396140631230624E-3</c:v>
                </c:pt>
                <c:pt idx="202">
                  <c:v>6.2421935179688467E-3</c:v>
                </c:pt>
                <c:pt idx="203">
                  <c:v>6.2410318704489579E-3</c:v>
                </c:pt>
                <c:pt idx="204">
                  <c:v>6.2438202808804315E-3</c:v>
                </c:pt>
                <c:pt idx="205">
                  <c:v>1.4448812186865528E-2</c:v>
                </c:pt>
                <c:pt idx="206">
                  <c:v>6.2938284509633019E-3</c:v>
                </c:pt>
                <c:pt idx="207">
                  <c:v>6.2384113560635052E-3</c:v>
                </c:pt>
                <c:pt idx="208">
                  <c:v>6.2362216484626127E-3</c:v>
                </c:pt>
                <c:pt idx="209">
                  <c:v>6.2390671481504347E-3</c:v>
                </c:pt>
                <c:pt idx="210">
                  <c:v>6.239378955828729E-3</c:v>
                </c:pt>
                <c:pt idx="211">
                  <c:v>6.2359148697034269E-3</c:v>
                </c:pt>
                <c:pt idx="212">
                  <c:v>6.2382118955188999E-3</c:v>
                </c:pt>
                <c:pt idx="213">
                  <c:v>6.2365427625181453E-3</c:v>
                </c:pt>
                <c:pt idx="214">
                  <c:v>6.2374442450319921E-3</c:v>
                </c:pt>
                <c:pt idx="215">
                  <c:v>6.2940537490864942E-3</c:v>
                </c:pt>
                <c:pt idx="216">
                  <c:v>1.4455085370912356E-2</c:v>
                </c:pt>
                <c:pt idx="217">
                  <c:v>6.2360836464001902E-3</c:v>
                </c:pt>
                <c:pt idx="218">
                  <c:v>6.2373087274753365E-3</c:v>
                </c:pt>
                <c:pt idx="219">
                  <c:v>6.2920600525442653E-3</c:v>
                </c:pt>
                <c:pt idx="220">
                  <c:v>6.2378774616331624E-3</c:v>
                </c:pt>
                <c:pt idx="221">
                  <c:v>6.2309115538995785E-3</c:v>
                </c:pt>
                <c:pt idx="222">
                  <c:v>6.2387845793949546E-3</c:v>
                </c:pt>
                <c:pt idx="223">
                  <c:v>6.2378774616331624E-3</c:v>
                </c:pt>
                <c:pt idx="224">
                  <c:v>6.2309115538995785E-3</c:v>
                </c:pt>
                <c:pt idx="225">
                  <c:v>6.2606232642983869E-3</c:v>
                </c:pt>
                <c:pt idx="226">
                  <c:v>6.2604836822346636E-3</c:v>
                </c:pt>
                <c:pt idx="227">
                  <c:v>6.2897300113224208E-3</c:v>
                </c:pt>
                <c:pt idx="228">
                  <c:v>6.287546707536504E-3</c:v>
                </c:pt>
                <c:pt idx="229">
                  <c:v>6.2391901210245336E-3</c:v>
                </c:pt>
                <c:pt idx="230">
                  <c:v>6.2383089688762125E-3</c:v>
                </c:pt>
                <c:pt idx="231">
                  <c:v>6.2374365364001316E-3</c:v>
                </c:pt>
                <c:pt idx="232">
                  <c:v>6.2544266561708065E-3</c:v>
                </c:pt>
                <c:pt idx="233">
                  <c:v>6.2518457323145378E-3</c:v>
                </c:pt>
                <c:pt idx="234">
                  <c:v>6.2605011794506843E-3</c:v>
                </c:pt>
                <c:pt idx="235">
                  <c:v>6.2577539850138964E-3</c:v>
                </c:pt>
                <c:pt idx="236">
                  <c:v>6.2549083282280003E-3</c:v>
                </c:pt>
                <c:pt idx="237">
                  <c:v>6.2553784258163585E-3</c:v>
                </c:pt>
                <c:pt idx="238">
                  <c:v>6.2910441810390448E-3</c:v>
                </c:pt>
                <c:pt idx="239">
                  <c:v>6.2940613382797784E-3</c:v>
                </c:pt>
                <c:pt idx="240">
                  <c:v>6.2935901665686755E-3</c:v>
                </c:pt>
                <c:pt idx="241">
                  <c:v>6.2939489640592714E-3</c:v>
                </c:pt>
                <c:pt idx="242">
                  <c:v>6.2392681616918371E-3</c:v>
                </c:pt>
                <c:pt idx="243">
                  <c:v>6.2926697321963503E-3</c:v>
                </c:pt>
                <c:pt idx="244">
                  <c:v>6.2385727493085392E-3</c:v>
                </c:pt>
                <c:pt idx="245">
                  <c:v>6.2969180578854997E-3</c:v>
                </c:pt>
                <c:pt idx="246">
                  <c:v>6.2407738816258971E-3</c:v>
                </c:pt>
                <c:pt idx="247">
                  <c:v>6.0792419240950401E-3</c:v>
                </c:pt>
                <c:pt idx="248">
                  <c:v>6.2374014316068198E-3</c:v>
                </c:pt>
                <c:pt idx="249">
                  <c:v>6.2399040773641248E-3</c:v>
                </c:pt>
                <c:pt idx="250">
                  <c:v>6.238021518672328E-3</c:v>
                </c:pt>
                <c:pt idx="251">
                  <c:v>1.3944466979188242E-2</c:v>
                </c:pt>
                <c:pt idx="252">
                  <c:v>6.0818627381116269E-3</c:v>
                </c:pt>
                <c:pt idx="253">
                  <c:v>6.2388698935226623E-3</c:v>
                </c:pt>
                <c:pt idx="254">
                  <c:v>6.287546707536504E-3</c:v>
                </c:pt>
                <c:pt idx="255">
                  <c:v>6.2937154831909734E-3</c:v>
                </c:pt>
                <c:pt idx="256">
                  <c:v>6.2958516527930556E-3</c:v>
                </c:pt>
                <c:pt idx="257">
                  <c:v>6.3915951752983634E-3</c:v>
                </c:pt>
                <c:pt idx="258">
                  <c:v>6.2319302622056349E-3</c:v>
                </c:pt>
                <c:pt idx="259">
                  <c:v>6.2401828872059775E-3</c:v>
                </c:pt>
                <c:pt idx="260">
                  <c:v>6.2376498718915586E-3</c:v>
                </c:pt>
                <c:pt idx="261">
                  <c:v>6.2378150091774512E-3</c:v>
                </c:pt>
                <c:pt idx="262">
                  <c:v>6.2380724520724193E-3</c:v>
                </c:pt>
                <c:pt idx="263">
                  <c:v>6.2899641551031763E-3</c:v>
                </c:pt>
                <c:pt idx="264">
                  <c:v>6.2598332748362295E-3</c:v>
                </c:pt>
                <c:pt idx="265">
                  <c:v>6.2579884303722421E-3</c:v>
                </c:pt>
                <c:pt idx="266">
                  <c:v>6.2621395934523011E-3</c:v>
                </c:pt>
                <c:pt idx="267">
                  <c:v>1.4451026251823231E-2</c:v>
                </c:pt>
                <c:pt idx="268">
                  <c:v>6.2910441810390448E-3</c:v>
                </c:pt>
                <c:pt idx="269">
                  <c:v>6.2938125839754472E-3</c:v>
                </c:pt>
                <c:pt idx="270">
                  <c:v>6.2935901665686755E-3</c:v>
                </c:pt>
                <c:pt idx="271">
                  <c:v>6.239445582512799E-3</c:v>
                </c:pt>
                <c:pt idx="272">
                  <c:v>6.2383632842901602E-3</c:v>
                </c:pt>
                <c:pt idx="273">
                  <c:v>6.2384099039462211E-3</c:v>
                </c:pt>
                <c:pt idx="274">
                  <c:v>6.2505733627411086E-3</c:v>
                </c:pt>
                <c:pt idx="275">
                  <c:v>6.2554119995656375E-3</c:v>
                </c:pt>
                <c:pt idx="276">
                  <c:v>6.2380487158646353E-3</c:v>
                </c:pt>
                <c:pt idx="277">
                  <c:v>6.2380724520724193E-3</c:v>
                </c:pt>
                <c:pt idx="278">
                  <c:v>6.2899641551031763E-3</c:v>
                </c:pt>
                <c:pt idx="279">
                  <c:v>6.2375314464484426E-3</c:v>
                </c:pt>
                <c:pt idx="280">
                  <c:v>6.2353841316253322E-3</c:v>
                </c:pt>
                <c:pt idx="281">
                  <c:v>6.2371944613995025E-3</c:v>
                </c:pt>
                <c:pt idx="282">
                  <c:v>6.2427799201325001E-3</c:v>
                </c:pt>
                <c:pt idx="283">
                  <c:v>6.0836250045272376E-3</c:v>
                </c:pt>
                <c:pt idx="284">
                  <c:v>6.2384502747615915E-3</c:v>
                </c:pt>
                <c:pt idx="285">
                  <c:v>6.0812564388433455E-3</c:v>
                </c:pt>
                <c:pt idx="286">
                  <c:v>6.0836245240008888E-3</c:v>
                </c:pt>
                <c:pt idx="287">
                  <c:v>6.0840010942268333E-3</c:v>
                </c:pt>
                <c:pt idx="288">
                  <c:v>6.0822864531331769E-3</c:v>
                </c:pt>
                <c:pt idx="289">
                  <c:v>6.2972191247288719E-3</c:v>
                </c:pt>
                <c:pt idx="290">
                  <c:v>6.2411150924133263E-3</c:v>
                </c:pt>
                <c:pt idx="291">
                  <c:v>6.2416064603931821E-3</c:v>
                </c:pt>
                <c:pt idx="292">
                  <c:v>6.2344603109001718E-3</c:v>
                </c:pt>
                <c:pt idx="293">
                  <c:v>6.2377281224174144E-3</c:v>
                </c:pt>
                <c:pt idx="294">
                  <c:v>6.2374824319904989E-3</c:v>
                </c:pt>
                <c:pt idx="295">
                  <c:v>6.2352395743394606E-3</c:v>
                </c:pt>
                <c:pt idx="296">
                  <c:v>6.2920969218935837E-3</c:v>
                </c:pt>
                <c:pt idx="297">
                  <c:v>6.2932573517295726E-3</c:v>
                </c:pt>
                <c:pt idx="298">
                  <c:v>6.2933414122643425E-3</c:v>
                </c:pt>
                <c:pt idx="299">
                  <c:v>6.2358396997746748E-3</c:v>
                </c:pt>
                <c:pt idx="300">
                  <c:v>6.2370619618309113E-3</c:v>
                </c:pt>
                <c:pt idx="301">
                  <c:v>6.2396040239314776E-3</c:v>
                </c:pt>
                <c:pt idx="302">
                  <c:v>1.4454347349259787E-2</c:v>
                </c:pt>
                <c:pt idx="303">
                  <c:v>6.2945250014719446E-3</c:v>
                </c:pt>
                <c:pt idx="304">
                  <c:v>6.293863226465626E-3</c:v>
                </c:pt>
                <c:pt idx="305">
                  <c:v>6.2890040427633735E-3</c:v>
                </c:pt>
                <c:pt idx="306">
                  <c:v>6.2385347957624659E-3</c:v>
                </c:pt>
                <c:pt idx="307">
                  <c:v>6.2330306135101113E-3</c:v>
                </c:pt>
                <c:pt idx="308">
                  <c:v>6.2345390173614845E-3</c:v>
                </c:pt>
                <c:pt idx="309">
                  <c:v>6.2956923707633596E-3</c:v>
                </c:pt>
                <c:pt idx="310">
                  <c:v>6.2918481675892516E-3</c:v>
                </c:pt>
                <c:pt idx="311">
                  <c:v>6.2932573517295726E-3</c:v>
                </c:pt>
                <c:pt idx="312">
                  <c:v>6.2933414122643425E-3</c:v>
                </c:pt>
                <c:pt idx="313">
                  <c:v>6.2363164390731819E-3</c:v>
                </c:pt>
                <c:pt idx="314">
                  <c:v>6.2374113590294884E-3</c:v>
                </c:pt>
                <c:pt idx="315">
                  <c:v>6.2934000455769964E-3</c:v>
                </c:pt>
                <c:pt idx="316">
                  <c:v>6.239778941181026E-3</c:v>
                </c:pt>
                <c:pt idx="317">
                  <c:v>6.2349924982314925E-3</c:v>
                </c:pt>
                <c:pt idx="318">
                  <c:v>6.236187464433364E-3</c:v>
                </c:pt>
                <c:pt idx="319">
                  <c:v>6.2375339866572168E-3</c:v>
                </c:pt>
                <c:pt idx="320">
                  <c:v>6.2363164390731819E-3</c:v>
                </c:pt>
                <c:pt idx="321">
                  <c:v>6.2374113590294884E-3</c:v>
                </c:pt>
                <c:pt idx="322">
                  <c:v>6.2934000455769964E-3</c:v>
                </c:pt>
                <c:pt idx="323">
                  <c:v>6.239778941181026E-3</c:v>
                </c:pt>
                <c:pt idx="324">
                  <c:v>6.2349924982314925E-3</c:v>
                </c:pt>
                <c:pt idx="325">
                  <c:v>6.236187464433364E-3</c:v>
                </c:pt>
                <c:pt idx="326">
                  <c:v>6.2375339866572168E-3</c:v>
                </c:pt>
                <c:pt idx="327">
                  <c:v>6.2948653952246258E-3</c:v>
                </c:pt>
                <c:pt idx="328">
                  <c:v>6.2908791048732924E-3</c:v>
                </c:pt>
                <c:pt idx="329">
                  <c:v>6.2948733096163468E-3</c:v>
                </c:pt>
                <c:pt idx="330">
                  <c:v>6.2974269758740058E-3</c:v>
                </c:pt>
                <c:pt idx="331">
                  <c:v>6.2949656503790445E-3</c:v>
                </c:pt>
                <c:pt idx="332">
                  <c:v>6.2939139696272317E-3</c:v>
                </c:pt>
                <c:pt idx="333">
                  <c:v>6.2969446277204933E-3</c:v>
                </c:pt>
                <c:pt idx="334">
                  <c:v>6.2926254626099456E-3</c:v>
                </c:pt>
                <c:pt idx="335">
                  <c:v>6.2947246305554245E-3</c:v>
                </c:pt>
                <c:pt idx="336">
                  <c:v>6.2929222299242899E-3</c:v>
                </c:pt>
                <c:pt idx="337">
                  <c:v>6.2348645349299498E-3</c:v>
                </c:pt>
                <c:pt idx="338">
                  <c:v>6.2343172301835672E-3</c:v>
                </c:pt>
                <c:pt idx="339">
                  <c:v>6.2350050774223455E-3</c:v>
                </c:pt>
                <c:pt idx="340">
                  <c:v>6.2330437466661002E-3</c:v>
                </c:pt>
                <c:pt idx="341">
                  <c:v>6.2377854448649982E-3</c:v>
                </c:pt>
                <c:pt idx="342">
                  <c:v>6.2386281528139772E-3</c:v>
                </c:pt>
                <c:pt idx="343">
                  <c:v>6.2920600525442653E-3</c:v>
                </c:pt>
                <c:pt idx="344">
                  <c:v>6.2310244847271906E-3</c:v>
                </c:pt>
                <c:pt idx="345">
                  <c:v>6.2368425184665278E-3</c:v>
                </c:pt>
                <c:pt idx="346">
                  <c:v>6.2399838035611466E-3</c:v>
                </c:pt>
                <c:pt idx="347">
                  <c:v>6.2928549323429481E-3</c:v>
                </c:pt>
                <c:pt idx="348">
                  <c:v>6.2931323766877217E-3</c:v>
                </c:pt>
                <c:pt idx="349">
                  <c:v>6.238310779113845E-3</c:v>
                </c:pt>
                <c:pt idx="350">
                  <c:v>6.2348645349299498E-3</c:v>
                </c:pt>
                <c:pt idx="351">
                  <c:v>6.2343172301835672E-3</c:v>
                </c:pt>
                <c:pt idx="352">
                  <c:v>6.2350050774223455E-3</c:v>
                </c:pt>
                <c:pt idx="353">
                  <c:v>6.2330437466661002E-3</c:v>
                </c:pt>
                <c:pt idx="354">
                  <c:v>6.2377854448649982E-3</c:v>
                </c:pt>
                <c:pt idx="355">
                  <c:v>6.2386281528139772E-3</c:v>
                </c:pt>
                <c:pt idx="356">
                  <c:v>6.2386847750242665E-3</c:v>
                </c:pt>
                <c:pt idx="357">
                  <c:v>6.2317188672906827E-3</c:v>
                </c:pt>
                <c:pt idx="358">
                  <c:v>6.2429406046777972E-3</c:v>
                </c:pt>
                <c:pt idx="359">
                  <c:v>6.2370619618309113E-3</c:v>
                </c:pt>
                <c:pt idx="360">
                  <c:v>6.2945250014719446E-3</c:v>
                </c:pt>
                <c:pt idx="361">
                  <c:v>6.2350323863835707E-3</c:v>
                </c:pt>
                <c:pt idx="362">
                  <c:v>6.2335043479157318E-3</c:v>
                </c:pt>
                <c:pt idx="363">
                  <c:v>6.235202423389887E-3</c:v>
                </c:pt>
                <c:pt idx="364">
                  <c:v>6.2350323863835707E-3</c:v>
                </c:pt>
                <c:pt idx="365">
                  <c:v>6.2930390681211305E-3</c:v>
                </c:pt>
                <c:pt idx="366">
                  <c:v>6.2920266761905298E-3</c:v>
                </c:pt>
                <c:pt idx="367">
                  <c:v>1.4448812186865528E-2</c:v>
                </c:pt>
                <c:pt idx="368">
                  <c:v>6.2933957764843536E-3</c:v>
                </c:pt>
                <c:pt idx="369">
                  <c:v>6.2409761029177278E-3</c:v>
                </c:pt>
                <c:pt idx="370">
                  <c:v>6.2360556844539188E-3</c:v>
                </c:pt>
                <c:pt idx="371">
                  <c:v>6.235671848321054E-3</c:v>
                </c:pt>
                <c:pt idx="372">
                  <c:v>6.2351245435746713E-3</c:v>
                </c:pt>
                <c:pt idx="373">
                  <c:v>6.2358123908134496E-3</c:v>
                </c:pt>
                <c:pt idx="374">
                  <c:v>6.2338510600572035E-3</c:v>
                </c:pt>
                <c:pt idx="375">
                  <c:v>6.2377854448649982E-3</c:v>
                </c:pt>
                <c:pt idx="376">
                  <c:v>6.2394354662050813E-3</c:v>
                </c:pt>
                <c:pt idx="377">
                  <c:v>1.4448812186865528E-2</c:v>
                </c:pt>
                <c:pt idx="378">
                  <c:v>6.2405862545721301E-3</c:v>
                </c:pt>
                <c:pt idx="379">
                  <c:v>6.2376353866325307E-3</c:v>
                </c:pt>
                <c:pt idx="380">
                  <c:v>6.2630457693932055E-3</c:v>
                </c:pt>
                <c:pt idx="381">
                  <c:v>6.2575149711728145E-3</c:v>
                </c:pt>
                <c:pt idx="382">
                  <c:v>6.2542016490189714E-3</c:v>
                </c:pt>
                <c:pt idx="383">
                  <c:v>6.2952749392840681E-3</c:v>
                </c:pt>
                <c:pt idx="384">
                  <c:v>6.259694818051516E-3</c:v>
                </c:pt>
                <c:pt idx="385">
                  <c:v>6.2404666424404828E-3</c:v>
                </c:pt>
                <c:pt idx="386">
                  <c:v>6.2353841316253322E-3</c:v>
                </c:pt>
                <c:pt idx="387">
                  <c:v>6.2378189204807255E-3</c:v>
                </c:pt>
                <c:pt idx="388">
                  <c:v>6.235202423389887E-3</c:v>
                </c:pt>
                <c:pt idx="389">
                  <c:v>6.2372568513906559E-3</c:v>
                </c:pt>
                <c:pt idx="390">
                  <c:v>6.2358238474045135E-3</c:v>
                </c:pt>
                <c:pt idx="391">
                  <c:v>6.2377191051556135E-3</c:v>
                </c:pt>
                <c:pt idx="392">
                  <c:v>6.2389267065375538E-3</c:v>
                </c:pt>
                <c:pt idx="393">
                  <c:v>6.2360397233142224E-3</c:v>
                </c:pt>
                <c:pt idx="394">
                  <c:v>6.2338669088043896E-3</c:v>
                </c:pt>
                <c:pt idx="395">
                  <c:v>6.2327648905284288E-3</c:v>
                </c:pt>
                <c:pt idx="396">
                  <c:v>6.2342179699633781E-3</c:v>
                </c:pt>
                <c:pt idx="397">
                  <c:v>6.237022718434319E-3</c:v>
                </c:pt>
                <c:pt idx="398">
                  <c:v>6.2404813271760597E-3</c:v>
                </c:pt>
                <c:pt idx="399">
                  <c:v>6.2320587647387363E-3</c:v>
                </c:pt>
                <c:pt idx="400">
                  <c:v>6.2361334825227991E-3</c:v>
                </c:pt>
                <c:pt idx="401">
                  <c:v>6.2407404169645929E-3</c:v>
                </c:pt>
                <c:pt idx="402">
                  <c:v>6.2354799293670923E-3</c:v>
                </c:pt>
                <c:pt idx="403">
                  <c:v>6.2310244847271906E-3</c:v>
                </c:pt>
                <c:pt idx="404">
                  <c:v>6.2543418613734449E-3</c:v>
                </c:pt>
                <c:pt idx="405">
                  <c:v>6.2517609375171762E-3</c:v>
                </c:pt>
                <c:pt idx="406">
                  <c:v>6.2605011794506843E-3</c:v>
                </c:pt>
                <c:pt idx="407">
                  <c:v>6.2577539850138955E-3</c:v>
                </c:pt>
                <c:pt idx="408">
                  <c:v>6.2549083282280003E-3</c:v>
                </c:pt>
                <c:pt idx="409">
                  <c:v>6.2553784258163585E-3</c:v>
                </c:pt>
                <c:pt idx="410">
                  <c:v>6.2939489640592714E-3</c:v>
                </c:pt>
                <c:pt idx="411">
                  <c:v>6.2360556844539188E-3</c:v>
                </c:pt>
                <c:pt idx="412">
                  <c:v>6.2353338740755706E-3</c:v>
                </c:pt>
                <c:pt idx="413">
                  <c:v>6.2393092341054886E-3</c:v>
                </c:pt>
                <c:pt idx="414">
                  <c:v>6.2317188672906827E-3</c:v>
                </c:pt>
                <c:pt idx="415">
                  <c:v>6.235202423389887E-3</c:v>
                </c:pt>
                <c:pt idx="416">
                  <c:v>6.2372568513906559E-3</c:v>
                </c:pt>
                <c:pt idx="417">
                  <c:v>6.2358238474045135E-3</c:v>
                </c:pt>
                <c:pt idx="418">
                  <c:v>6.2377191051556135E-3</c:v>
                </c:pt>
                <c:pt idx="419">
                  <c:v>6.2389267065375538E-3</c:v>
                </c:pt>
                <c:pt idx="420">
                  <c:v>6.2360397233142224E-3</c:v>
                </c:pt>
                <c:pt idx="421">
                  <c:v>6.2338669088043896E-3</c:v>
                </c:pt>
                <c:pt idx="422">
                  <c:v>6.2327648905284288E-3</c:v>
                </c:pt>
                <c:pt idx="423">
                  <c:v>6.2342179699633781E-3</c:v>
                </c:pt>
                <c:pt idx="424">
                  <c:v>6.237022718434319E-3</c:v>
                </c:pt>
                <c:pt idx="425">
                  <c:v>6.2404813271760597E-3</c:v>
                </c:pt>
                <c:pt idx="426">
                  <c:v>6.2320587647387363E-3</c:v>
                </c:pt>
                <c:pt idx="427">
                  <c:v>6.2361334825227991E-3</c:v>
                </c:pt>
                <c:pt idx="428">
                  <c:v>6.2407404169645929E-3</c:v>
                </c:pt>
                <c:pt idx="429">
                  <c:v>6.2354799293670923E-3</c:v>
                </c:pt>
                <c:pt idx="430">
                  <c:v>6.2310244847271906E-3</c:v>
                </c:pt>
                <c:pt idx="431">
                  <c:v>6.2365364633957428E-3</c:v>
                </c:pt>
                <c:pt idx="432">
                  <c:v>6.0774895931243779E-3</c:v>
                </c:pt>
                <c:pt idx="433">
                  <c:v>6.238407650712127E-3</c:v>
                </c:pt>
                <c:pt idx="434">
                  <c:v>6.0747383800891612E-3</c:v>
                </c:pt>
                <c:pt idx="435">
                  <c:v>6.0742214678328266E-3</c:v>
                </c:pt>
                <c:pt idx="436">
                  <c:v>6.2392277187210445E-3</c:v>
                </c:pt>
                <c:pt idx="437">
                  <c:v>6.0808266684838803E-3</c:v>
                </c:pt>
                <c:pt idx="438">
                  <c:v>6.0766779263186094E-3</c:v>
                </c:pt>
                <c:pt idx="439">
                  <c:v>6.2418225588259111E-3</c:v>
                </c:pt>
                <c:pt idx="440">
                  <c:v>6.0745834710785058E-3</c:v>
                </c:pt>
                <c:pt idx="441">
                  <c:v>6.0747343175889231E-3</c:v>
                </c:pt>
                <c:pt idx="442">
                  <c:v>6.2396515582391751E-3</c:v>
                </c:pt>
                <c:pt idx="443">
                  <c:v>6.2399671656730169E-3</c:v>
                </c:pt>
                <c:pt idx="444">
                  <c:v>6.2399440507318622E-3</c:v>
                </c:pt>
                <c:pt idx="445">
                  <c:v>6.0760844196606437E-3</c:v>
                </c:pt>
                <c:pt idx="446">
                  <c:v>6.0752067712437404E-3</c:v>
                </c:pt>
                <c:pt idx="447">
                  <c:v>6.2328687139228175E-3</c:v>
                </c:pt>
                <c:pt idx="448">
                  <c:v>6.2389833158738618E-3</c:v>
                </c:pt>
                <c:pt idx="449">
                  <c:v>6.0760833081984402E-3</c:v>
                </c:pt>
                <c:pt idx="450">
                  <c:v>6.2378242214367269E-3</c:v>
                </c:pt>
                <c:pt idx="451">
                  <c:v>6.2403777877201453E-3</c:v>
                </c:pt>
                <c:pt idx="452">
                  <c:v>6.2416940515833807E-3</c:v>
                </c:pt>
                <c:pt idx="453">
                  <c:v>6.2395102238184908E-3</c:v>
                </c:pt>
                <c:pt idx="454">
                  <c:v>6.2392891559318207E-3</c:v>
                </c:pt>
                <c:pt idx="455">
                  <c:v>6.23944317483694E-3</c:v>
                </c:pt>
                <c:pt idx="456">
                  <c:v>6.2406289739837537E-3</c:v>
                </c:pt>
                <c:pt idx="457">
                  <c:v>6.2396246888634732E-3</c:v>
                </c:pt>
                <c:pt idx="458">
                  <c:v>6.2407670147991172E-3</c:v>
                </c:pt>
                <c:pt idx="459">
                  <c:v>6.2381871376558573E-3</c:v>
                </c:pt>
                <c:pt idx="460">
                  <c:v>6.2398843334824025E-3</c:v>
                </c:pt>
                <c:pt idx="461">
                  <c:v>6.2387411528676993E-3</c:v>
                </c:pt>
                <c:pt idx="462">
                  <c:v>6.2388524247838769E-3</c:v>
                </c:pt>
                <c:pt idx="463">
                  <c:v>6.2391525631576563E-3</c:v>
                </c:pt>
                <c:pt idx="464">
                  <c:v>6.2378821175591527E-3</c:v>
                </c:pt>
                <c:pt idx="465">
                  <c:v>6.2416786452740847E-3</c:v>
                </c:pt>
                <c:pt idx="466">
                  <c:v>6.2396464287384568E-3</c:v>
                </c:pt>
                <c:pt idx="467">
                  <c:v>6.2961324712167499E-3</c:v>
                </c:pt>
                <c:pt idx="468">
                  <c:v>6.2386398537718959E-3</c:v>
                </c:pt>
                <c:pt idx="469">
                  <c:v>6.2370941366416991E-3</c:v>
                </c:pt>
                <c:pt idx="470">
                  <c:v>6.2397862729131112E-3</c:v>
                </c:pt>
                <c:pt idx="471">
                  <c:v>6.2406996897973093E-3</c:v>
                </c:pt>
                <c:pt idx="472">
                  <c:v>6.2401921804880406E-3</c:v>
                </c:pt>
                <c:pt idx="473">
                  <c:v>6.2931105784989946E-3</c:v>
                </c:pt>
                <c:pt idx="474">
                  <c:v>6.2385319212617469E-3</c:v>
                </c:pt>
                <c:pt idx="475">
                  <c:v>6.2991812435042238E-3</c:v>
                </c:pt>
                <c:pt idx="476">
                  <c:v>6.294618226052871E-3</c:v>
                </c:pt>
                <c:pt idx="477">
                  <c:v>6.2366041914251047E-3</c:v>
                </c:pt>
                <c:pt idx="478">
                  <c:v>6.294618226052871E-3</c:v>
                </c:pt>
                <c:pt idx="479">
                  <c:v>6.2385656619433098E-3</c:v>
                </c:pt>
                <c:pt idx="480">
                  <c:v>6.2386836443249459E-3</c:v>
                </c:pt>
                <c:pt idx="481">
                  <c:v>6.2971841302968349E-3</c:v>
                </c:pt>
                <c:pt idx="482">
                  <c:v>6.2380487158646353E-3</c:v>
                </c:pt>
                <c:pt idx="483">
                  <c:v>6.2320732549817175E-3</c:v>
                </c:pt>
                <c:pt idx="484">
                  <c:v>6.2380159602542957E-3</c:v>
                </c:pt>
                <c:pt idx="485">
                  <c:v>6.2977553711931851E-3</c:v>
                </c:pt>
                <c:pt idx="486">
                  <c:v>6.297031416674247E-3</c:v>
                </c:pt>
                <c:pt idx="487">
                  <c:v>6.2378242214367269E-3</c:v>
                </c:pt>
                <c:pt idx="488">
                  <c:v>6.2945250014719446E-3</c:v>
                </c:pt>
                <c:pt idx="489">
                  <c:v>6.2939489640592714E-3</c:v>
                </c:pt>
                <c:pt idx="490">
                  <c:v>6.2981594164701095E-3</c:v>
                </c:pt>
                <c:pt idx="491">
                  <c:v>6.2405862545721301E-3</c:v>
                </c:pt>
                <c:pt idx="492">
                  <c:v>6.2376353866325307E-3</c:v>
                </c:pt>
                <c:pt idx="493">
                  <c:v>6.2940510709054709E-3</c:v>
                </c:pt>
                <c:pt idx="494">
                  <c:v>6.2390183780593484E-3</c:v>
                </c:pt>
                <c:pt idx="495">
                  <c:v>6.2926697321963503E-3</c:v>
                </c:pt>
                <c:pt idx="496">
                  <c:v>6.2385727493085392E-3</c:v>
                </c:pt>
                <c:pt idx="497">
                  <c:v>6.2969180578854997E-3</c:v>
                </c:pt>
                <c:pt idx="498">
                  <c:v>6.2407738816258971E-3</c:v>
                </c:pt>
                <c:pt idx="499">
                  <c:v>6.0792419240950401E-3</c:v>
                </c:pt>
                <c:pt idx="500">
                  <c:v>6.2369018643418407E-3</c:v>
                </c:pt>
                <c:pt idx="501">
                  <c:v>6.2392796182829018E-3</c:v>
                </c:pt>
                <c:pt idx="502">
                  <c:v>6.238021518672328E-3</c:v>
                </c:pt>
                <c:pt idx="503">
                  <c:v>1.3944466979188242E-2</c:v>
                </c:pt>
                <c:pt idx="504">
                  <c:v>6.0818627381116269E-3</c:v>
                </c:pt>
                <c:pt idx="505">
                  <c:v>6.2388698935226623E-3</c:v>
                </c:pt>
                <c:pt idx="506">
                  <c:v>6.287546707536504E-3</c:v>
                </c:pt>
                <c:pt idx="507">
                  <c:v>6.2937154831909734E-3</c:v>
                </c:pt>
                <c:pt idx="508">
                  <c:v>6.2958516527930556E-3</c:v>
                </c:pt>
                <c:pt idx="509">
                  <c:v>6.3915951752983634E-3</c:v>
                </c:pt>
                <c:pt idx="510">
                  <c:v>6.2320551540218797E-3</c:v>
                </c:pt>
                <c:pt idx="511">
                  <c:v>6.2401828872059775E-3</c:v>
                </c:pt>
                <c:pt idx="512">
                  <c:v>6.2374000882590682E-3</c:v>
                </c:pt>
                <c:pt idx="513">
                  <c:v>6.2376901173612064E-3</c:v>
                </c:pt>
                <c:pt idx="514">
                  <c:v>6.2948883842131528E-3</c:v>
                </c:pt>
                <c:pt idx="515">
                  <c:v>6.2585617670958245E-3</c:v>
                </c:pt>
                <c:pt idx="516">
                  <c:v>6.261943138618835E-3</c:v>
                </c:pt>
                <c:pt idx="517">
                  <c:v>6.2612754121615533E-3</c:v>
                </c:pt>
                <c:pt idx="518">
                  <c:v>6.2611270285043812E-3</c:v>
                </c:pt>
                <c:pt idx="519">
                  <c:v>6.2613909396995841E-3</c:v>
                </c:pt>
                <c:pt idx="520">
                  <c:v>6.261943138618835E-3</c:v>
                </c:pt>
                <c:pt idx="521">
                  <c:v>6.2589452076008967E-3</c:v>
                </c:pt>
                <c:pt idx="522">
                  <c:v>6.2589533733265687E-3</c:v>
                </c:pt>
                <c:pt idx="523">
                  <c:v>6.2620279334161966E-3</c:v>
                </c:pt>
                <c:pt idx="524">
                  <c:v>6.2582294560595596E-3</c:v>
                </c:pt>
                <c:pt idx="525">
                  <c:v>6.2600008605202314E-3</c:v>
                </c:pt>
                <c:pt idx="526">
                  <c:v>6.2620279334161966E-3</c:v>
                </c:pt>
                <c:pt idx="527">
                  <c:v>6.2630457693932046E-3</c:v>
                </c:pt>
                <c:pt idx="528">
                  <c:v>6.388203484551656E-3</c:v>
                </c:pt>
                <c:pt idx="529">
                  <c:v>6.2602793485513715E-3</c:v>
                </c:pt>
                <c:pt idx="530">
                  <c:v>6.2352395743394606E-3</c:v>
                </c:pt>
                <c:pt idx="531">
                  <c:v>6.2413459739691698E-3</c:v>
                </c:pt>
                <c:pt idx="532">
                  <c:v>6.262881511738168E-3</c:v>
                </c:pt>
                <c:pt idx="533">
                  <c:v>6.2619421671187706E-3</c:v>
                </c:pt>
                <c:pt idx="534">
                  <c:v>6.257783456990536E-3</c:v>
                </c:pt>
                <c:pt idx="535">
                  <c:v>6.2390070899236054E-3</c:v>
                </c:pt>
                <c:pt idx="536">
                  <c:v>6.2391007297569285E-3</c:v>
                </c:pt>
                <c:pt idx="537">
                  <c:v>6.293180176838495E-3</c:v>
                </c:pt>
                <c:pt idx="538">
                  <c:v>6.2505733627411086E-3</c:v>
                </c:pt>
                <c:pt idx="539">
                  <c:v>6.2554119995656375E-3</c:v>
                </c:pt>
                <c:pt idx="540">
                  <c:v>6.2948883842131528E-3</c:v>
                </c:pt>
                <c:pt idx="541">
                  <c:v>6.2940537490864942E-3</c:v>
                </c:pt>
                <c:pt idx="542">
                  <c:v>1.4453609327607218E-2</c:v>
                </c:pt>
                <c:pt idx="543">
                  <c:v>1.4453609327607218E-2</c:v>
                </c:pt>
                <c:pt idx="544">
                  <c:v>1.4453609327607218E-2</c:v>
                </c:pt>
                <c:pt idx="545">
                  <c:v>6.2958461087364971E-3</c:v>
                </c:pt>
                <c:pt idx="546">
                  <c:v>6.2385983145333826E-3</c:v>
                </c:pt>
                <c:pt idx="547">
                  <c:v>6.2387236216643579E-3</c:v>
                </c:pt>
                <c:pt idx="548">
                  <c:v>6.2387647029803128E-3</c:v>
                </c:pt>
                <c:pt idx="549">
                  <c:v>6.293863226465626E-3</c:v>
                </c:pt>
                <c:pt idx="550">
                  <c:v>6.2890040427633735E-3</c:v>
                </c:pt>
                <c:pt idx="551">
                  <c:v>6.2385347957624659E-3</c:v>
                </c:pt>
                <c:pt idx="552">
                  <c:v>6.2377449620645712E-3</c:v>
                </c:pt>
                <c:pt idx="553">
                  <c:v>6.2544266561708065E-3</c:v>
                </c:pt>
                <c:pt idx="554">
                  <c:v>6.2518457323145378E-3</c:v>
                </c:pt>
                <c:pt idx="555">
                  <c:v>6.2605011794506843E-3</c:v>
                </c:pt>
                <c:pt idx="556">
                  <c:v>6.2577539850138955E-3</c:v>
                </c:pt>
                <c:pt idx="557">
                  <c:v>6.2548235334306396E-3</c:v>
                </c:pt>
                <c:pt idx="558">
                  <c:v>6.2599614346403737E-3</c:v>
                </c:pt>
                <c:pt idx="559">
                  <c:v>6.2587566469847348E-3</c:v>
                </c:pt>
                <c:pt idx="560">
                  <c:v>6.2343785906294443E-3</c:v>
                </c:pt>
                <c:pt idx="561">
                  <c:v>6.235503758289844E-3</c:v>
                </c:pt>
                <c:pt idx="562">
                  <c:v>6.2365340240664808E-3</c:v>
                </c:pt>
                <c:pt idx="563">
                  <c:v>6.2319302622056349E-3</c:v>
                </c:pt>
                <c:pt idx="564">
                  <c:v>6.235833366208989E-3</c:v>
                </c:pt>
                <c:pt idx="565">
                  <c:v>6.2355248721887658E-3</c:v>
                </c:pt>
                <c:pt idx="566">
                  <c:v>6.2390343630274441E-3</c:v>
                </c:pt>
                <c:pt idx="567">
                  <c:v>6.2981594164701095E-3</c:v>
                </c:pt>
                <c:pt idx="568">
                  <c:v>6.260437204758453E-3</c:v>
                </c:pt>
                <c:pt idx="569">
                  <c:v>6.2615727554872934E-3</c:v>
                </c:pt>
                <c:pt idx="570">
                  <c:v>6.2605701174118346E-3</c:v>
                </c:pt>
                <c:pt idx="571">
                  <c:v>6.2385656619433098E-3</c:v>
                </c:pt>
                <c:pt idx="572">
                  <c:v>6.2383089688762125E-3</c:v>
                </c:pt>
                <c:pt idx="573">
                  <c:v>6.2931105784989946E-3</c:v>
                </c:pt>
                <c:pt idx="574">
                  <c:v>6.2390834971443243E-3</c:v>
                </c:pt>
                <c:pt idx="575">
                  <c:v>6.2334129031865341E-3</c:v>
                </c:pt>
                <c:pt idx="576">
                  <c:v>6.23830224745633E-3</c:v>
                </c:pt>
                <c:pt idx="577">
                  <c:v>6.0739346681206426E-3</c:v>
                </c:pt>
                <c:pt idx="578">
                  <c:v>6.2395468816085981E-3</c:v>
                </c:pt>
                <c:pt idx="579">
                  <c:v>6.2390156753223047E-3</c:v>
                </c:pt>
                <c:pt idx="580">
                  <c:v>6.2382673910015458E-3</c:v>
                </c:pt>
                <c:pt idx="581">
                  <c:v>6.2371694997637936E-3</c:v>
                </c:pt>
                <c:pt idx="582">
                  <c:v>6.2416044534454986E-3</c:v>
                </c:pt>
                <c:pt idx="583">
                  <c:v>6.2364198101919075E-3</c:v>
                </c:pt>
                <c:pt idx="584">
                  <c:v>6.2408217071128324E-3</c:v>
                </c:pt>
                <c:pt idx="585">
                  <c:v>6.2391470287892223E-3</c:v>
                </c:pt>
                <c:pt idx="586">
                  <c:v>6.2393245266612911E-3</c:v>
                </c:pt>
                <c:pt idx="587">
                  <c:v>6.2367490770155526E-3</c:v>
                </c:pt>
                <c:pt idx="588">
                  <c:v>6.2382186724205925E-3</c:v>
                </c:pt>
                <c:pt idx="589">
                  <c:v>6.2942040321272022E-3</c:v>
                </c:pt>
                <c:pt idx="590">
                  <c:v>6.2405862545721301E-3</c:v>
                </c:pt>
                <c:pt idx="591">
                  <c:v>6.2357998116225957E-3</c:v>
                </c:pt>
                <c:pt idx="592">
                  <c:v>6.2369947778244672E-3</c:v>
                </c:pt>
                <c:pt idx="593">
                  <c:v>6.2383413000483209E-3</c:v>
                </c:pt>
                <c:pt idx="594">
                  <c:v>6.238743517935727E-3</c:v>
                </c:pt>
                <c:pt idx="595">
                  <c:v>6.2396040239314776E-3</c:v>
                </c:pt>
                <c:pt idx="596">
                  <c:v>1.4454347349259787E-2</c:v>
                </c:pt>
                <c:pt idx="597">
                  <c:v>6.2959896941831269E-3</c:v>
                </c:pt>
                <c:pt idx="598">
                  <c:v>6.2914859197334755E-3</c:v>
                </c:pt>
                <c:pt idx="599">
                  <c:v>6.292775493863494E-3</c:v>
                </c:pt>
                <c:pt idx="600">
                  <c:v>6.2941748996039231E-3</c:v>
                </c:pt>
                <c:pt idx="601">
                  <c:v>6.232125359429859E-3</c:v>
                </c:pt>
                <c:pt idx="602">
                  <c:v>6.2390834971443243E-3</c:v>
                </c:pt>
                <c:pt idx="603">
                  <c:v>6.2353841316253322E-3</c:v>
                </c:pt>
                <c:pt idx="604">
                  <c:v>6.2371944613995025E-3</c:v>
                </c:pt>
                <c:pt idx="605">
                  <c:v>6.2330306135101113E-3</c:v>
                </c:pt>
                <c:pt idx="606">
                  <c:v>6.2345390173614845E-3</c:v>
                </c:pt>
                <c:pt idx="607">
                  <c:v>6.2386574343446166E-3</c:v>
                </c:pt>
                <c:pt idx="608">
                  <c:v>1.4453240316780934E-2</c:v>
                </c:pt>
                <c:pt idx="609">
                  <c:v>6.2395516621774868E-3</c:v>
                </c:pt>
                <c:pt idx="610">
                  <c:v>6.2392994392157369E-3</c:v>
                </c:pt>
                <c:pt idx="611">
                  <c:v>6.236260326295583E-3</c:v>
                </c:pt>
                <c:pt idx="612">
                  <c:v>6.2356317423553822E-3</c:v>
                </c:pt>
                <c:pt idx="613">
                  <c:v>6.2357945579838538E-3</c:v>
                </c:pt>
                <c:pt idx="614">
                  <c:v>6.2366292230090284E-3</c:v>
                </c:pt>
                <c:pt idx="615">
                  <c:v>6.2369392333236689E-3</c:v>
                </c:pt>
                <c:pt idx="616">
                  <c:v>6.2373087274753382E-3</c:v>
                </c:pt>
                <c:pt idx="617">
                  <c:v>6.2391957988803095E-3</c:v>
                </c:pt>
                <c:pt idx="618">
                  <c:v>6.2383632842901602E-3</c:v>
                </c:pt>
                <c:pt idx="619">
                  <c:v>6.2399983661458065E-3</c:v>
                </c:pt>
                <c:pt idx="620">
                  <c:v>6.0814224972911314E-3</c:v>
                </c:pt>
                <c:pt idx="621">
                  <c:v>6.2400807760389443E-3</c:v>
                </c:pt>
                <c:pt idx="622">
                  <c:v>6.2393182830206952E-3</c:v>
                </c:pt>
                <c:pt idx="623">
                  <c:v>6.2427082581306883E-3</c:v>
                </c:pt>
                <c:pt idx="624">
                  <c:v>6.2938284509633019E-3</c:v>
                </c:pt>
                <c:pt idx="625">
                  <c:v>6.2384113560635052E-3</c:v>
                </c:pt>
                <c:pt idx="626">
                  <c:v>6.2363465402788575E-3</c:v>
                </c:pt>
                <c:pt idx="627">
                  <c:v>6.239441823599169E-3</c:v>
                </c:pt>
                <c:pt idx="628">
                  <c:v>6.2382118955188999E-3</c:v>
                </c:pt>
                <c:pt idx="629">
                  <c:v>6.2359148697034269E-3</c:v>
                </c:pt>
                <c:pt idx="630">
                  <c:v>6.238754496747506E-3</c:v>
                </c:pt>
                <c:pt idx="631">
                  <c:v>6.2369174379668796E-3</c:v>
                </c:pt>
                <c:pt idx="632">
                  <c:v>6.2374442450319921E-3</c:v>
                </c:pt>
                <c:pt idx="633">
                  <c:v>6.2373702866158369E-3</c:v>
                </c:pt>
                <c:pt idx="634">
                  <c:v>6.2405862545721301E-3</c:v>
                </c:pt>
                <c:pt idx="635">
                  <c:v>6.239971911798624E-3</c:v>
                </c:pt>
                <c:pt idx="636">
                  <c:v>6.238437112092949E-3</c:v>
                </c:pt>
                <c:pt idx="637">
                  <c:v>6.2375314464484426E-3</c:v>
                </c:pt>
                <c:pt idx="638">
                  <c:v>6.2412159933379506E-3</c:v>
                </c:pt>
                <c:pt idx="639">
                  <c:v>6.2931105784989946E-3</c:v>
                </c:pt>
                <c:pt idx="640">
                  <c:v>6.2915838245334796E-3</c:v>
                </c:pt>
                <c:pt idx="641">
                  <c:v>6.2364999490929713E-3</c:v>
                </c:pt>
                <c:pt idx="642">
                  <c:v>6.388203484551656E-3</c:v>
                </c:pt>
                <c:pt idx="643">
                  <c:v>6.2602793485513715E-3</c:v>
                </c:pt>
                <c:pt idx="644">
                  <c:v>6.2352395743394606E-3</c:v>
                </c:pt>
                <c:pt idx="645">
                  <c:v>6.2413459739691698E-3</c:v>
                </c:pt>
                <c:pt idx="646">
                  <c:v>6.262881511738168E-3</c:v>
                </c:pt>
                <c:pt idx="647">
                  <c:v>6.2619421671187706E-3</c:v>
                </c:pt>
                <c:pt idx="648">
                  <c:v>6.257783456990536E-3</c:v>
                </c:pt>
                <c:pt idx="649">
                  <c:v>6.2390922355959914E-3</c:v>
                </c:pt>
                <c:pt idx="650">
                  <c:v>6.2391858754293128E-3</c:v>
                </c:pt>
                <c:pt idx="651">
                  <c:v>6.2603524099610914E-3</c:v>
                </c:pt>
                <c:pt idx="652">
                  <c:v>6.2614879606899326E-3</c:v>
                </c:pt>
                <c:pt idx="653">
                  <c:v>6.2605701174118346E-3</c:v>
                </c:pt>
                <c:pt idx="654">
                  <c:v>1.4451026251823231E-2</c:v>
                </c:pt>
                <c:pt idx="655">
                  <c:v>6.2963294988821481E-3</c:v>
                </c:pt>
                <c:pt idx="656">
                  <c:v>6.2939752628687349E-3</c:v>
                </c:pt>
                <c:pt idx="657">
                  <c:v>6.30457932792787E-3</c:v>
                </c:pt>
                <c:pt idx="658">
                  <c:v>6.303148671451239E-3</c:v>
                </c:pt>
                <c:pt idx="659">
                  <c:v>6.2898458962235776E-3</c:v>
                </c:pt>
                <c:pt idx="660">
                  <c:v>6.2875350055051219E-3</c:v>
                </c:pt>
                <c:pt idx="661">
                  <c:v>6.2896126238356992E-3</c:v>
                </c:pt>
                <c:pt idx="662">
                  <c:v>6.2934488476642098E-3</c:v>
                </c:pt>
                <c:pt idx="663">
                  <c:v>6.2943528144868552E-3</c:v>
                </c:pt>
                <c:pt idx="664">
                  <c:v>6.2895011152575139E-3</c:v>
                </c:pt>
                <c:pt idx="665">
                  <c:v>6.2943528144868552E-3</c:v>
                </c:pt>
                <c:pt idx="666">
                  <c:v>6.2890508105034812E-3</c:v>
                </c:pt>
                <c:pt idx="667">
                  <c:v>6.2927584702083946E-3</c:v>
                </c:pt>
                <c:pt idx="668">
                  <c:v>6.2893509302250124E-3</c:v>
                </c:pt>
                <c:pt idx="669">
                  <c:v>6.2853354022978326E-3</c:v>
                </c:pt>
                <c:pt idx="670">
                  <c:v>6.289984884093788E-3</c:v>
                </c:pt>
                <c:pt idx="671">
                  <c:v>6.2375314464484426E-3</c:v>
                </c:pt>
                <c:pt idx="672">
                  <c:v>6.236260326295583E-3</c:v>
                </c:pt>
                <c:pt idx="673">
                  <c:v>6.2356317423553813E-3</c:v>
                </c:pt>
                <c:pt idx="674">
                  <c:v>6.2357945579838538E-3</c:v>
                </c:pt>
                <c:pt idx="675">
                  <c:v>6.2366292230090284E-3</c:v>
                </c:pt>
                <c:pt idx="676">
                  <c:v>6.237438800588648E-3</c:v>
                </c:pt>
                <c:pt idx="677">
                  <c:v>6.2365364633957428E-3</c:v>
                </c:pt>
                <c:pt idx="678">
                  <c:v>6.2585617670958245E-3</c:v>
                </c:pt>
                <c:pt idx="679">
                  <c:v>6.2620279334161966E-3</c:v>
                </c:pt>
                <c:pt idx="680">
                  <c:v>6.2612754121615533E-3</c:v>
                </c:pt>
                <c:pt idx="681">
                  <c:v>6.2611270285043812E-3</c:v>
                </c:pt>
                <c:pt idx="682">
                  <c:v>6.2614757344969466E-3</c:v>
                </c:pt>
                <c:pt idx="683">
                  <c:v>6.2620279334161966E-3</c:v>
                </c:pt>
                <c:pt idx="684">
                  <c:v>6.2590300023982583E-3</c:v>
                </c:pt>
                <c:pt idx="685">
                  <c:v>6.2589533733265687E-3</c:v>
                </c:pt>
                <c:pt idx="686">
                  <c:v>6.2620279334161966E-3</c:v>
                </c:pt>
                <c:pt idx="687">
                  <c:v>6.2582294560595596E-3</c:v>
                </c:pt>
                <c:pt idx="688">
                  <c:v>6.2600008605202314E-3</c:v>
                </c:pt>
                <c:pt idx="689">
                  <c:v>6.2620279334161966E-3</c:v>
                </c:pt>
                <c:pt idx="690">
                  <c:v>6.2630457693932046E-3</c:v>
                </c:pt>
                <c:pt idx="691">
                  <c:v>6.2931836170675853E-3</c:v>
                </c:pt>
                <c:pt idx="692">
                  <c:v>6.2882000562131677E-3</c:v>
                </c:pt>
                <c:pt idx="693">
                  <c:v>6.2378523741876066E-3</c:v>
                </c:pt>
                <c:pt idx="694">
                  <c:v>6.2931836170675853E-3</c:v>
                </c:pt>
                <c:pt idx="695">
                  <c:v>6.2882000562131677E-3</c:v>
                </c:pt>
                <c:pt idx="696">
                  <c:v>6.2378523741876066E-3</c:v>
                </c:pt>
                <c:pt idx="697">
                  <c:v>6.2378242214367269E-3</c:v>
                </c:pt>
                <c:pt idx="698">
                  <c:v>6.2395468816085972E-3</c:v>
                </c:pt>
                <c:pt idx="699">
                  <c:v>6.2390156753223047E-3</c:v>
                </c:pt>
                <c:pt idx="700">
                  <c:v>6.2383922828177897E-3</c:v>
                </c:pt>
                <c:pt idx="701">
                  <c:v>6.2371694997637936E-3</c:v>
                </c:pt>
                <c:pt idx="702">
                  <c:v>6.2416044534454986E-3</c:v>
                </c:pt>
                <c:pt idx="703">
                  <c:v>6.2364198101919075E-3</c:v>
                </c:pt>
                <c:pt idx="704">
                  <c:v>6.2409465989290772E-3</c:v>
                </c:pt>
                <c:pt idx="705">
                  <c:v>6.2392719206054671E-3</c:v>
                </c:pt>
                <c:pt idx="706">
                  <c:v>6.2393245266612911E-3</c:v>
                </c:pt>
                <c:pt idx="707">
                  <c:v>6.2397765444595927E-3</c:v>
                </c:pt>
                <c:pt idx="708">
                  <c:v>6.2381408520705405E-3</c:v>
                </c:pt>
                <c:pt idx="709">
                  <c:v>6.2305165906931465E-3</c:v>
                </c:pt>
                <c:pt idx="710">
                  <c:v>6.2977553711931851E-3</c:v>
                </c:pt>
                <c:pt idx="711">
                  <c:v>6.2358396997746748E-3</c:v>
                </c:pt>
                <c:pt idx="712">
                  <c:v>6.2353841316253322E-3</c:v>
                </c:pt>
                <c:pt idx="713">
                  <c:v>6.2378189204807255E-3</c:v>
                </c:pt>
                <c:pt idx="714">
                  <c:v>6.2920969218935837E-3</c:v>
                </c:pt>
                <c:pt idx="715">
                  <c:v>6.2938125839754472E-3</c:v>
                </c:pt>
                <c:pt idx="716">
                  <c:v>6.2941453988145492E-3</c:v>
                </c:pt>
                <c:pt idx="717">
                  <c:v>6.2383122202767042E-3</c:v>
                </c:pt>
                <c:pt idx="718">
                  <c:v>6.2391508776279388E-3</c:v>
                </c:pt>
                <c:pt idx="719">
                  <c:v>6.2939876036177921E-3</c:v>
                </c:pt>
                <c:pt idx="720">
                  <c:v>6.2890040427633735E-3</c:v>
                </c:pt>
                <c:pt idx="721">
                  <c:v>6.2386596875787115E-3</c:v>
                </c:pt>
                <c:pt idx="722">
                  <c:v>6.2343751652277858E-3</c:v>
                </c:pt>
                <c:pt idx="723">
                  <c:v>6.2377229473089043E-3</c:v>
                </c:pt>
                <c:pt idx="724">
                  <c:v>6.2375624025543747E-3</c:v>
                </c:pt>
                <c:pt idx="725">
                  <c:v>6.2352395743394606E-3</c:v>
                </c:pt>
                <c:pt idx="726">
                  <c:v>6.2385983145333817E-3</c:v>
                </c:pt>
                <c:pt idx="727">
                  <c:v>6.2387236216643579E-3</c:v>
                </c:pt>
                <c:pt idx="728">
                  <c:v>6.2924333654717788E-3</c:v>
                </c:pt>
                <c:pt idx="729">
                  <c:v>6.2935582083858427E-3</c:v>
                </c:pt>
                <c:pt idx="730">
                  <c:v>6.2948609661828362E-3</c:v>
                </c:pt>
                <c:pt idx="731">
                  <c:v>6.2935997050968581E-3</c:v>
                </c:pt>
                <c:pt idx="732">
                  <c:v>6.293259602249769E-3</c:v>
                </c:pt>
                <c:pt idx="733">
                  <c:v>6.2933960578680807E-3</c:v>
                </c:pt>
                <c:pt idx="734">
                  <c:v>6.2930236606741734E-3</c:v>
                </c:pt>
                <c:pt idx="735">
                  <c:v>6.2934349738809009E-3</c:v>
                </c:pt>
                <c:pt idx="736">
                  <c:v>6.2910982185477729E-3</c:v>
                </c:pt>
                <c:pt idx="737">
                  <c:v>6.2560673063014691E-3</c:v>
                </c:pt>
                <c:pt idx="738">
                  <c:v>6.2580410036129561E-3</c:v>
                </c:pt>
                <c:pt idx="739">
                  <c:v>6.2956923707633596E-3</c:v>
                </c:pt>
                <c:pt idx="740">
                  <c:v>6.2305165906931465E-3</c:v>
                </c:pt>
                <c:pt idx="741">
                  <c:v>6.2599180696335912E-3</c:v>
                </c:pt>
                <c:pt idx="742">
                  <c:v>6.2580732251696046E-3</c:v>
                </c:pt>
                <c:pt idx="743">
                  <c:v>6.2621395934523011E-3</c:v>
                </c:pt>
                <c:pt idx="744">
                  <c:v>6.2505733627411086E-3</c:v>
                </c:pt>
                <c:pt idx="745">
                  <c:v>6.2554119995656375E-3</c:v>
                </c:pt>
                <c:pt idx="746">
                  <c:v>6.2603023719716867E-3</c:v>
                </c:pt>
                <c:pt idx="747">
                  <c:v>6.2310244847271906E-3</c:v>
                </c:pt>
                <c:pt idx="748">
                  <c:v>6.2368425184665278E-3</c:v>
                </c:pt>
                <c:pt idx="749">
                  <c:v>6.2399838035611466E-3</c:v>
                </c:pt>
                <c:pt idx="750">
                  <c:v>6.2929397271403098E-3</c:v>
                </c:pt>
                <c:pt idx="751">
                  <c:v>6.2378091755471606E-3</c:v>
                </c:pt>
                <c:pt idx="752">
                  <c:v>6.2385319212617469E-3</c:v>
                </c:pt>
                <c:pt idx="753">
                  <c:v>6.2989324891998908E-3</c:v>
                </c:pt>
                <c:pt idx="754">
                  <c:v>6.294618226052871E-3</c:v>
                </c:pt>
                <c:pt idx="755">
                  <c:v>6.2366041914251047E-3</c:v>
                </c:pt>
                <c:pt idx="756">
                  <c:v>6.294618226052871E-3</c:v>
                </c:pt>
                <c:pt idx="757">
                  <c:v>6.2394951834545435E-3</c:v>
                </c:pt>
                <c:pt idx="758">
                  <c:v>6.2924333654717788E-3</c:v>
                </c:pt>
                <c:pt idx="759">
                  <c:v>6.2935582083858427E-3</c:v>
                </c:pt>
                <c:pt idx="760">
                  <c:v>6.2948609661828362E-3</c:v>
                </c:pt>
                <c:pt idx="761">
                  <c:v>6.2935149102994964E-3</c:v>
                </c:pt>
                <c:pt idx="762">
                  <c:v>6.293259602249769E-3</c:v>
                </c:pt>
                <c:pt idx="763">
                  <c:v>6.2936448121724128E-3</c:v>
                </c:pt>
                <c:pt idx="764">
                  <c:v>6.2929388658768109E-3</c:v>
                </c:pt>
                <c:pt idx="765">
                  <c:v>6.2933501790835393E-3</c:v>
                </c:pt>
                <c:pt idx="766">
                  <c:v>6.2910134237504104E-3</c:v>
                </c:pt>
                <c:pt idx="767">
                  <c:v>6.0774895931243779E-3</c:v>
                </c:pt>
                <c:pt idx="768">
                  <c:v>6.238407650712127E-3</c:v>
                </c:pt>
                <c:pt idx="769">
                  <c:v>6.0746467757103158E-3</c:v>
                </c:pt>
                <c:pt idx="770">
                  <c:v>6.0742109820819236E-3</c:v>
                </c:pt>
                <c:pt idx="771">
                  <c:v>6.2392223098617465E-3</c:v>
                </c:pt>
                <c:pt idx="772">
                  <c:v>6.0808254042735458E-3</c:v>
                </c:pt>
                <c:pt idx="773">
                  <c:v>6.0767631895955144E-3</c:v>
                </c:pt>
                <c:pt idx="774">
                  <c:v>6.2418225588259111E-3</c:v>
                </c:pt>
                <c:pt idx="775">
                  <c:v>6.0745834710785058E-3</c:v>
                </c:pt>
                <c:pt idx="776">
                  <c:v>6.0747343175889231E-3</c:v>
                </c:pt>
                <c:pt idx="777">
                  <c:v>6.2398137954950599E-3</c:v>
                </c:pt>
                <c:pt idx="778">
                  <c:v>6.2399671656730169E-3</c:v>
                </c:pt>
                <c:pt idx="779">
                  <c:v>6.2399440507318622E-3</c:v>
                </c:pt>
                <c:pt idx="780">
                  <c:v>6.0760844196606437E-3</c:v>
                </c:pt>
                <c:pt idx="781">
                  <c:v>6.0752067712437404E-3</c:v>
                </c:pt>
                <c:pt idx="782">
                  <c:v>6.2328687139228175E-3</c:v>
                </c:pt>
                <c:pt idx="783">
                  <c:v>6.2389833158738618E-3</c:v>
                </c:pt>
                <c:pt idx="784">
                  <c:v>6.0760833081984402E-3</c:v>
                </c:pt>
                <c:pt idx="785">
                  <c:v>6.2366613552119867E-3</c:v>
                </c:pt>
                <c:pt idx="786">
                  <c:v>6.2895129607518788E-3</c:v>
                </c:pt>
                <c:pt idx="787">
                  <c:v>6.2370169396990293E-3</c:v>
                </c:pt>
                <c:pt idx="788">
                  <c:v>6.2382164981571652E-3</c:v>
                </c:pt>
                <c:pt idx="789">
                  <c:v>6.2932507452343658E-3</c:v>
                </c:pt>
                <c:pt idx="790">
                  <c:v>6.2933597289596046E-3</c:v>
                </c:pt>
                <c:pt idx="791">
                  <c:v>6.2969911000568535E-3</c:v>
                </c:pt>
                <c:pt idx="792">
                  <c:v>6.2971394837140265E-3</c:v>
                </c:pt>
                <c:pt idx="793">
                  <c:v>6.2313239040842506E-3</c:v>
                </c:pt>
                <c:pt idx="794">
                  <c:v>6.2968603342482927E-3</c:v>
                </c:pt>
                <c:pt idx="795">
                  <c:v>6.2954435790126299E-3</c:v>
                </c:pt>
                <c:pt idx="796">
                  <c:v>6.2386596875787107E-3</c:v>
                </c:pt>
                <c:pt idx="797">
                  <c:v>6.2315939754744379E-3</c:v>
                </c:pt>
                <c:pt idx="798">
                  <c:v>6.2497693761909019E-3</c:v>
                </c:pt>
                <c:pt idx="799">
                  <c:v>6.2554119995656375E-3</c:v>
                </c:pt>
                <c:pt idx="800">
                  <c:v>6.2393206906965542E-3</c:v>
                </c:pt>
                <c:pt idx="801">
                  <c:v>6.2394176205665232E-3</c:v>
                </c:pt>
                <c:pt idx="802">
                  <c:v>6.2497693761909019E-3</c:v>
                </c:pt>
                <c:pt idx="803">
                  <c:v>6.2554119995656375E-3</c:v>
                </c:pt>
                <c:pt idx="804">
                  <c:v>6.2356224586667562E-3</c:v>
                </c:pt>
                <c:pt idx="805">
                  <c:v>6.2624626595761141E-3</c:v>
                </c:pt>
                <c:pt idx="806">
                  <c:v>6.2915707145308371E-3</c:v>
                </c:pt>
                <c:pt idx="807">
                  <c:v>6.2928602886608564E-3</c:v>
                </c:pt>
                <c:pt idx="808">
                  <c:v>6.232125359429859E-3</c:v>
                </c:pt>
                <c:pt idx="809">
                  <c:v>6.293428636690925E-3</c:v>
                </c:pt>
                <c:pt idx="810">
                  <c:v>6.2332880113702901E-3</c:v>
                </c:pt>
                <c:pt idx="811">
                  <c:v>6.23830224745633E-3</c:v>
                </c:pt>
                <c:pt idx="812">
                  <c:v>6.0747430965854918E-3</c:v>
                </c:pt>
                <c:pt idx="813">
                  <c:v>6.23944317483694E-3</c:v>
                </c:pt>
                <c:pt idx="814">
                  <c:v>6.2396892791229484E-3</c:v>
                </c:pt>
                <c:pt idx="815">
                  <c:v>6.2396246888634732E-3</c:v>
                </c:pt>
                <c:pt idx="816">
                  <c:v>6.2407670147991172E-3</c:v>
                </c:pt>
                <c:pt idx="817">
                  <c:v>6.2381871376558573E-3</c:v>
                </c:pt>
                <c:pt idx="818">
                  <c:v>6.2402590089311368E-3</c:v>
                </c:pt>
                <c:pt idx="819">
                  <c:v>6.2387411528676993E-3</c:v>
                </c:pt>
                <c:pt idx="820">
                  <c:v>6.2388524247838769E-3</c:v>
                </c:pt>
                <c:pt idx="821">
                  <c:v>6.2391525631576555E-3</c:v>
                </c:pt>
                <c:pt idx="822">
                  <c:v>6.2378821175591527E-3</c:v>
                </c:pt>
                <c:pt idx="823">
                  <c:v>6.242053320722819E-3</c:v>
                </c:pt>
                <c:pt idx="824">
                  <c:v>6.2396464287384568E-3</c:v>
                </c:pt>
                <c:pt idx="825">
                  <c:v>6.2407441332703924E-3</c:v>
                </c:pt>
                <c:pt idx="826">
                  <c:v>6.2354975668505123E-3</c:v>
                </c:pt>
                <c:pt idx="827">
                  <c:v>6.2373087274753382E-3</c:v>
                </c:pt>
                <c:pt idx="828">
                  <c:v>6.2357545134704533E-3</c:v>
                </c:pt>
                <c:pt idx="829">
                  <c:v>6.2379590168472375E-3</c:v>
                </c:pt>
                <c:pt idx="830">
                  <c:v>6.2358798206014277E-3</c:v>
                </c:pt>
                <c:pt idx="831">
                  <c:v>6.2389498640865355E-3</c:v>
                </c:pt>
                <c:pt idx="832">
                  <c:v>6.2401142833080755E-3</c:v>
                </c:pt>
                <c:pt idx="833">
                  <c:v>6.2383116099645015E-3</c:v>
                </c:pt>
                <c:pt idx="834">
                  <c:v>6.2383884854892054E-3</c:v>
                </c:pt>
                <c:pt idx="835">
                  <c:v>6.2384680044015777E-3</c:v>
                </c:pt>
                <c:pt idx="836">
                  <c:v>6.2394701386168164E-3</c:v>
                </c:pt>
                <c:pt idx="837">
                  <c:v>6.2920600525442653E-3</c:v>
                </c:pt>
                <c:pt idx="838">
                  <c:v>6.2315939754744379E-3</c:v>
                </c:pt>
                <c:pt idx="839">
                  <c:v>6.2384099039462211E-3</c:v>
                </c:pt>
                <c:pt idx="840">
                  <c:v>6.2313239040842506E-3</c:v>
                </c:pt>
                <c:pt idx="841">
                  <c:v>6.2380159602542957E-3</c:v>
                </c:pt>
                <c:pt idx="842">
                  <c:v>6.2977553711931851E-3</c:v>
                </c:pt>
                <c:pt idx="843">
                  <c:v>6.2585617670958245E-3</c:v>
                </c:pt>
                <c:pt idx="844">
                  <c:v>6.2620279334161966E-3</c:v>
                </c:pt>
                <c:pt idx="845">
                  <c:v>6.2613602069589158E-3</c:v>
                </c:pt>
                <c:pt idx="846">
                  <c:v>6.2612118233017437E-3</c:v>
                </c:pt>
                <c:pt idx="847">
                  <c:v>6.2614757344969466E-3</c:v>
                </c:pt>
                <c:pt idx="848">
                  <c:v>6.2620279334161966E-3</c:v>
                </c:pt>
                <c:pt idx="849">
                  <c:v>6.2589452076008967E-3</c:v>
                </c:pt>
                <c:pt idx="850">
                  <c:v>6.2588685785292071E-3</c:v>
                </c:pt>
                <c:pt idx="851">
                  <c:v>6.2620279334161966E-3</c:v>
                </c:pt>
                <c:pt idx="852">
                  <c:v>6.2582294560595596E-3</c:v>
                </c:pt>
                <c:pt idx="853">
                  <c:v>6.2600008605202314E-3</c:v>
                </c:pt>
                <c:pt idx="854">
                  <c:v>6.2620279334161966E-3</c:v>
                </c:pt>
                <c:pt idx="855">
                  <c:v>6.2630457693932046E-3</c:v>
                </c:pt>
                <c:pt idx="856">
                  <c:v>6.2345852027164157E-3</c:v>
                </c:pt>
                <c:pt idx="857">
                  <c:v>6.2378080929812903E-3</c:v>
                </c:pt>
                <c:pt idx="858">
                  <c:v>6.2375624025543747E-3</c:v>
                </c:pt>
                <c:pt idx="859">
                  <c:v>6.2352395743394606E-3</c:v>
                </c:pt>
                <c:pt idx="860">
                  <c:v>6.2940510709054709E-3</c:v>
                </c:pt>
                <c:pt idx="861">
                  <c:v>6.2356224586667562E-3</c:v>
                </c:pt>
                <c:pt idx="862">
                  <c:v>6.2544266561708065E-3</c:v>
                </c:pt>
                <c:pt idx="863">
                  <c:v>6.2518457323145378E-3</c:v>
                </c:pt>
                <c:pt idx="864">
                  <c:v>6.2605011794506843E-3</c:v>
                </c:pt>
                <c:pt idx="865">
                  <c:v>6.2577539850138964E-3</c:v>
                </c:pt>
                <c:pt idx="866">
                  <c:v>6.2549083282280012E-3</c:v>
                </c:pt>
                <c:pt idx="867">
                  <c:v>6.2600462294377353E-3</c:v>
                </c:pt>
                <c:pt idx="868">
                  <c:v>6.2587566469847348E-3</c:v>
                </c:pt>
                <c:pt idx="869">
                  <c:v>6.2370096771930507E-3</c:v>
                </c:pt>
                <c:pt idx="870">
                  <c:v>6.2361313096203604E-3</c:v>
                </c:pt>
                <c:pt idx="871">
                  <c:v>6.2357945579838538E-3</c:v>
                </c:pt>
                <c:pt idx="872">
                  <c:v>6.2366292230090275E-3</c:v>
                </c:pt>
                <c:pt idx="873">
                  <c:v>6.2369392333236689E-3</c:v>
                </c:pt>
                <c:pt idx="874">
                  <c:v>6.2930390681211305E-3</c:v>
                </c:pt>
                <c:pt idx="875">
                  <c:v>6.2920266761905298E-3</c:v>
                </c:pt>
                <c:pt idx="876">
                  <c:v>1.4448812186865528E-2</c:v>
                </c:pt>
                <c:pt idx="877">
                  <c:v>6.2933957764843545E-3</c:v>
                </c:pt>
                <c:pt idx="878">
                  <c:v>6.2403288741417163E-3</c:v>
                </c:pt>
                <c:pt idx="879">
                  <c:v>6.2614343698346652E-3</c:v>
                </c:pt>
                <c:pt idx="880">
                  <c:v>6.2402880460949222E-3</c:v>
                </c:pt>
                <c:pt idx="881">
                  <c:v>6.2620279334161975E-3</c:v>
                </c:pt>
                <c:pt idx="882">
                  <c:v>6.2505733627411086E-3</c:v>
                </c:pt>
                <c:pt idx="883">
                  <c:v>6.2554119995656375E-3</c:v>
                </c:pt>
                <c:pt idx="884">
                  <c:v>6.2385319212617469E-3</c:v>
                </c:pt>
                <c:pt idx="885">
                  <c:v>6.2989324891998908E-3</c:v>
                </c:pt>
                <c:pt idx="886">
                  <c:v>6.294618226052871E-3</c:v>
                </c:pt>
                <c:pt idx="887">
                  <c:v>6.2366041914251047E-3</c:v>
                </c:pt>
                <c:pt idx="888">
                  <c:v>6.294618226052871E-3</c:v>
                </c:pt>
                <c:pt idx="889">
                  <c:v>6.2343785906294443E-3</c:v>
                </c:pt>
                <c:pt idx="890">
                  <c:v>6.2920600525442653E-3</c:v>
                </c:pt>
                <c:pt idx="891">
                  <c:v>6.297031416674247E-3</c:v>
                </c:pt>
                <c:pt idx="892">
                  <c:v>6.2402039823254716E-3</c:v>
                </c:pt>
                <c:pt idx="893">
                  <c:v>6.2614343698346652E-3</c:v>
                </c:pt>
                <c:pt idx="894">
                  <c:v>6.2402880460949222E-3</c:v>
                </c:pt>
                <c:pt idx="895">
                  <c:v>6.2620279334161975E-3</c:v>
                </c:pt>
                <c:pt idx="896">
                  <c:v>6.2359645915909196E-3</c:v>
                </c:pt>
                <c:pt idx="897">
                  <c:v>6.2407441332703924E-3</c:v>
                </c:pt>
                <c:pt idx="898">
                  <c:v>6.2382576457023758E-3</c:v>
                </c:pt>
                <c:pt idx="899">
                  <c:v>6.2421788099772876E-3</c:v>
                </c:pt>
                <c:pt idx="900">
                  <c:v>6.2605384695010261E-3</c:v>
                </c:pt>
                <c:pt idx="901">
                  <c:v>6.2603988874373019E-3</c:v>
                </c:pt>
                <c:pt idx="902">
                  <c:v>6.2396132213179854E-3</c:v>
                </c:pt>
                <c:pt idx="903">
                  <c:v>6.2394631521310957E-3</c:v>
                </c:pt>
                <c:pt idx="904">
                  <c:v>1.4451611424186892E-2</c:v>
                </c:pt>
                <c:pt idx="905">
                  <c:v>6.2552387178436801E-3</c:v>
                </c:pt>
                <c:pt idx="906">
                  <c:v>6.2610100974391887E-3</c:v>
                </c:pt>
                <c:pt idx="907">
                  <c:v>6.2366613552119867E-3</c:v>
                </c:pt>
                <c:pt idx="908">
                  <c:v>6.2352024233898861E-3</c:v>
                </c:pt>
                <c:pt idx="909">
                  <c:v>6.2358238474045135E-3</c:v>
                </c:pt>
                <c:pt idx="910">
                  <c:v>6.2372568513906559E-3</c:v>
                </c:pt>
                <c:pt idx="911">
                  <c:v>6.2377191051556135E-3</c:v>
                </c:pt>
                <c:pt idx="912">
                  <c:v>6.2391764901700434E-3</c:v>
                </c:pt>
                <c:pt idx="913">
                  <c:v>6.2338669088043896E-3</c:v>
                </c:pt>
                <c:pt idx="914">
                  <c:v>6.2360397233142224E-3</c:v>
                </c:pt>
                <c:pt idx="915">
                  <c:v>6.2327648905284288E-3</c:v>
                </c:pt>
                <c:pt idx="916">
                  <c:v>6.2342179699633772E-3</c:v>
                </c:pt>
                <c:pt idx="917">
                  <c:v>6.237022718434319E-3</c:v>
                </c:pt>
                <c:pt idx="918">
                  <c:v>6.2404813271760597E-3</c:v>
                </c:pt>
                <c:pt idx="919">
                  <c:v>6.2320587647387363E-3</c:v>
                </c:pt>
                <c:pt idx="920">
                  <c:v>6.2361334825227991E-3</c:v>
                </c:pt>
                <c:pt idx="921">
                  <c:v>6.2407404169645929E-3</c:v>
                </c:pt>
                <c:pt idx="922">
                  <c:v>6.2354799293670923E-3</c:v>
                </c:pt>
                <c:pt idx="923">
                  <c:v>6.2310244847271906E-3</c:v>
                </c:pt>
                <c:pt idx="924">
                  <c:v>6.238127741824361E-3</c:v>
                </c:pt>
                <c:pt idx="925">
                  <c:v>6.2948618898783044E-3</c:v>
                </c:pt>
                <c:pt idx="926">
                  <c:v>6.2380758340862749E-3</c:v>
                </c:pt>
                <c:pt idx="927">
                  <c:v>6.2395578178125501E-3</c:v>
                </c:pt>
                <c:pt idx="928">
                  <c:v>6.2357945579838538E-3</c:v>
                </c:pt>
                <c:pt idx="929">
                  <c:v>6.2391891228581317E-3</c:v>
                </c:pt>
                <c:pt idx="930">
                  <c:v>6.2954435790126299E-3</c:v>
                </c:pt>
                <c:pt idx="931">
                  <c:v>6.2383116099645015E-3</c:v>
                </c:pt>
                <c:pt idx="932">
                  <c:v>6.2383884854892054E-3</c:v>
                </c:pt>
                <c:pt idx="933">
                  <c:v>6.2384680044015777E-3</c:v>
                </c:pt>
                <c:pt idx="934">
                  <c:v>6.2394701386168164E-3</c:v>
                </c:pt>
                <c:pt idx="935">
                  <c:v>6.2335043479157318E-3</c:v>
                </c:pt>
                <c:pt idx="936">
                  <c:v>6.2920600525442653E-3</c:v>
                </c:pt>
                <c:pt idx="937">
                  <c:v>6.2505733627411086E-3</c:v>
                </c:pt>
                <c:pt idx="938">
                  <c:v>6.2554119995656375E-3</c:v>
                </c:pt>
                <c:pt idx="939">
                  <c:v>6.2396132213179854E-3</c:v>
                </c:pt>
                <c:pt idx="940">
                  <c:v>6.2394631521310957E-3</c:v>
                </c:pt>
                <c:pt idx="941">
                  <c:v>1.4451611424186892E-2</c:v>
                </c:pt>
                <c:pt idx="942">
                  <c:v>6.2393206906965551E-3</c:v>
                </c:pt>
                <c:pt idx="943">
                  <c:v>6.2391678369340346E-3</c:v>
                </c:pt>
                <c:pt idx="944">
                  <c:v>6.2956923707633596E-3</c:v>
                </c:pt>
                <c:pt idx="945">
                  <c:v>6.2379061218971752E-3</c:v>
                </c:pt>
                <c:pt idx="946">
                  <c:v>6.2391508776279388E-3</c:v>
                </c:pt>
                <c:pt idx="947">
                  <c:v>6.2360556844539188E-3</c:v>
                </c:pt>
                <c:pt idx="948">
                  <c:v>6.2353338740755706E-3</c:v>
                </c:pt>
                <c:pt idx="949">
                  <c:v>6.235503758289844E-3</c:v>
                </c:pt>
                <c:pt idx="950">
                  <c:v>6.235784673169013E-3</c:v>
                </c:pt>
                <c:pt idx="951">
                  <c:v>6.2320551540218797E-3</c:v>
                </c:pt>
                <c:pt idx="952">
                  <c:v>6.235833366208989E-3</c:v>
                </c:pt>
                <c:pt idx="953">
                  <c:v>6.2355248721887649E-3</c:v>
                </c:pt>
                <c:pt idx="954">
                  <c:v>6.2390343630274441E-3</c:v>
                </c:pt>
                <c:pt idx="955">
                  <c:v>6.2374345000984262E-3</c:v>
                </c:pt>
                <c:pt idx="956">
                  <c:v>6.2317188672906827E-3</c:v>
                </c:pt>
                <c:pt idx="957">
                  <c:v>6.241010541917032E-3</c:v>
                </c:pt>
                <c:pt idx="958">
                  <c:v>6.2394010143968157E-3</c:v>
                </c:pt>
                <c:pt idx="959">
                  <c:v>6.2599180696335912E-3</c:v>
                </c:pt>
                <c:pt idx="960">
                  <c:v>6.2580732251696046E-3</c:v>
                </c:pt>
                <c:pt idx="961">
                  <c:v>6.2410576755615723E-3</c:v>
                </c:pt>
                <c:pt idx="962">
                  <c:v>6.2939752628687349E-3</c:v>
                </c:pt>
                <c:pt idx="963">
                  <c:v>6.3046705542968975E-3</c:v>
                </c:pt>
                <c:pt idx="964">
                  <c:v>6.2893483876149117E-3</c:v>
                </c:pt>
                <c:pt idx="965">
                  <c:v>6.3032398978202665E-3</c:v>
                </c:pt>
                <c:pt idx="966">
                  <c:v>6.2896126238356992E-3</c:v>
                </c:pt>
                <c:pt idx="967">
                  <c:v>6.2875350055051219E-3</c:v>
                </c:pt>
                <c:pt idx="968">
                  <c:v>6.2934488476642098E-3</c:v>
                </c:pt>
                <c:pt idx="969">
                  <c:v>6.2944771916390212E-3</c:v>
                </c:pt>
                <c:pt idx="970">
                  <c:v>6.2895011152575139E-3</c:v>
                </c:pt>
                <c:pt idx="971">
                  <c:v>6.2891356053008428E-3</c:v>
                </c:pt>
                <c:pt idx="972">
                  <c:v>6.2942284373346882E-3</c:v>
                </c:pt>
                <c:pt idx="973">
                  <c:v>6.2894357250223732E-3</c:v>
                </c:pt>
                <c:pt idx="974">
                  <c:v>6.2854201970951951E-3</c:v>
                </c:pt>
                <c:pt idx="975">
                  <c:v>6.289984884093788E-3</c:v>
                </c:pt>
                <c:pt idx="976">
                  <c:v>6.2931162072861089E-3</c:v>
                </c:pt>
                <c:pt idx="977">
                  <c:v>6.2394631521310957E-3</c:v>
                </c:pt>
                <c:pt idx="978">
                  <c:v>6.2401127885829636E-3</c:v>
                </c:pt>
                <c:pt idx="979">
                  <c:v>1.4452502295128369E-2</c:v>
                </c:pt>
                <c:pt idx="980">
                  <c:v>1.4448812186865528E-2</c:v>
                </c:pt>
                <c:pt idx="981">
                  <c:v>6.2394951834545435E-3</c:v>
                </c:pt>
                <c:pt idx="982">
                  <c:v>6.2393310165882974E-3</c:v>
                </c:pt>
                <c:pt idx="983">
                  <c:v>6.2971557938264139E-3</c:v>
                </c:pt>
                <c:pt idx="984">
                  <c:v>6.2382651357153346E-3</c:v>
                </c:pt>
                <c:pt idx="985">
                  <c:v>6.2606232642983869E-3</c:v>
                </c:pt>
                <c:pt idx="986">
                  <c:v>6.2604836822346636E-3</c:v>
                </c:pt>
                <c:pt idx="987">
                  <c:v>6.2382651357153346E-3</c:v>
                </c:pt>
                <c:pt idx="988">
                  <c:v>6.2374345000984262E-3</c:v>
                </c:pt>
                <c:pt idx="989">
                  <c:v>6.2958461087364971E-3</c:v>
                </c:pt>
                <c:pt idx="990">
                  <c:v>6.2505733627411086E-3</c:v>
                </c:pt>
                <c:pt idx="991">
                  <c:v>6.2554119995656375E-3</c:v>
                </c:pt>
                <c:pt idx="992">
                  <c:v>6.2603023719716867E-3</c:v>
                </c:pt>
                <c:pt idx="993">
                  <c:v>6.2386847750242665E-3</c:v>
                </c:pt>
                <c:pt idx="994">
                  <c:v>6.2317188672906827E-3</c:v>
                </c:pt>
                <c:pt idx="995">
                  <c:v>6.2370465316932142E-3</c:v>
                </c:pt>
                <c:pt idx="996">
                  <c:v>6.2927434453241698E-3</c:v>
                </c:pt>
                <c:pt idx="997">
                  <c:v>6.2372450605076464E-3</c:v>
                </c:pt>
                <c:pt idx="998">
                  <c:v>6.2377711137732127E-3</c:v>
                </c:pt>
                <c:pt idx="999">
                  <c:v>6.2394559084045422E-3</c:v>
                </c:pt>
                <c:pt idx="1000">
                  <c:v>6.2343751652277858E-3</c:v>
                </c:pt>
                <c:pt idx="1001">
                  <c:v>6.2377229473089043E-3</c:v>
                </c:pt>
                <c:pt idx="1002">
                  <c:v>6.2375624025543747E-3</c:v>
                </c:pt>
                <c:pt idx="1003">
                  <c:v>6.2352395743394606E-3</c:v>
                </c:pt>
                <c:pt idx="1004">
                  <c:v>1.4451026251823231E-2</c:v>
                </c:pt>
                <c:pt idx="1005">
                  <c:v>6.2963294988821481E-3</c:v>
                </c:pt>
                <c:pt idx="1006">
                  <c:v>6.2599180696335912E-3</c:v>
                </c:pt>
                <c:pt idx="1007">
                  <c:v>6.2580732251696046E-3</c:v>
                </c:pt>
                <c:pt idx="1008">
                  <c:v>6.2621395934523011E-3</c:v>
                </c:pt>
                <c:pt idx="1009">
                  <c:v>6.236260326295583E-3</c:v>
                </c:pt>
                <c:pt idx="1010">
                  <c:v>6.2361313096203604E-3</c:v>
                </c:pt>
                <c:pt idx="1011">
                  <c:v>6.2357945579838538E-3</c:v>
                </c:pt>
                <c:pt idx="1012">
                  <c:v>6.2366292230090284E-3</c:v>
                </c:pt>
                <c:pt idx="1013">
                  <c:v>6.237438800588648E-3</c:v>
                </c:pt>
                <c:pt idx="1014">
                  <c:v>6.2401925257344077E-3</c:v>
                </c:pt>
                <c:pt idx="1015">
                  <c:v>6.2396892791229484E-3</c:v>
                </c:pt>
                <c:pt idx="1016">
                  <c:v>6.2398744724959628E-3</c:v>
                </c:pt>
                <c:pt idx="1017">
                  <c:v>6.2407670147991172E-3</c:v>
                </c:pt>
                <c:pt idx="1018">
                  <c:v>6.2381871376558573E-3</c:v>
                </c:pt>
                <c:pt idx="1019">
                  <c:v>6.2398843334824025E-3</c:v>
                </c:pt>
                <c:pt idx="1020">
                  <c:v>6.2387411528676993E-3</c:v>
                </c:pt>
                <c:pt idx="1021">
                  <c:v>6.2388524247838769E-3</c:v>
                </c:pt>
                <c:pt idx="1022">
                  <c:v>6.2391525631576555E-3</c:v>
                </c:pt>
                <c:pt idx="1023">
                  <c:v>6.2378821175591527E-3</c:v>
                </c:pt>
                <c:pt idx="1024">
                  <c:v>6.2416786452740847E-3</c:v>
                </c:pt>
                <c:pt idx="1025">
                  <c:v>6.2400211041871911E-3</c:v>
                </c:pt>
                <c:pt idx="1026">
                  <c:v>6.2895129607518788E-3</c:v>
                </c:pt>
                <c:pt idx="1027">
                  <c:v>6.2964390569993237E-3</c:v>
                </c:pt>
                <c:pt idx="1028">
                  <c:v>6.2961662943198261E-3</c:v>
                </c:pt>
                <c:pt idx="1029">
                  <c:v>6.2396377993308499E-3</c:v>
                </c:pt>
                <c:pt idx="1030">
                  <c:v>6.2949694712072964E-3</c:v>
                </c:pt>
                <c:pt idx="1031">
                  <c:v>6.2370169396990293E-3</c:v>
                </c:pt>
                <c:pt idx="1032">
                  <c:v>6.2382164981571652E-3</c:v>
                </c:pt>
                <c:pt idx="1033">
                  <c:v>6.2932507452343658E-3</c:v>
                </c:pt>
                <c:pt idx="1034">
                  <c:v>6.2385983145333817E-3</c:v>
                </c:pt>
                <c:pt idx="1035">
                  <c:v>6.2387236216643579E-3</c:v>
                </c:pt>
                <c:pt idx="1036">
                  <c:v>6.2401921804880406E-3</c:v>
                </c:pt>
                <c:pt idx="1037">
                  <c:v>6.2542016490189714E-3</c:v>
                </c:pt>
                <c:pt idx="1038">
                  <c:v>6.2580410036129561E-3</c:v>
                </c:pt>
                <c:pt idx="1039">
                  <c:v>6.2961847255895119E-3</c:v>
                </c:pt>
                <c:pt idx="1040">
                  <c:v>6.2977859667873604E-3</c:v>
                </c:pt>
                <c:pt idx="1041">
                  <c:v>6.2915838245334796E-3</c:v>
                </c:pt>
                <c:pt idx="1042">
                  <c:v>6.2367490770155517E-3</c:v>
                </c:pt>
                <c:pt idx="1043">
                  <c:v>6.2382186724205925E-3</c:v>
                </c:pt>
                <c:pt idx="1044">
                  <c:v>6.2942040321272031E-3</c:v>
                </c:pt>
                <c:pt idx="1045">
                  <c:v>6.2405862545721301E-3</c:v>
                </c:pt>
                <c:pt idx="1046">
                  <c:v>6.2357998116225957E-3</c:v>
                </c:pt>
                <c:pt idx="1047">
                  <c:v>6.2369947778244672E-3</c:v>
                </c:pt>
                <c:pt idx="1048">
                  <c:v>6.2383413000483209E-3</c:v>
                </c:pt>
                <c:pt idx="1049">
                  <c:v>6.2406489898096523E-3</c:v>
                </c:pt>
                <c:pt idx="1050">
                  <c:v>6.2926697321963503E-3</c:v>
                </c:pt>
                <c:pt idx="1051">
                  <c:v>6.2390183780593484E-3</c:v>
                </c:pt>
                <c:pt idx="1052">
                  <c:v>6.2385727493085392E-3</c:v>
                </c:pt>
                <c:pt idx="1053">
                  <c:v>6.2392796182829018E-3</c:v>
                </c:pt>
                <c:pt idx="1054">
                  <c:v>6.2969180578854997E-3</c:v>
                </c:pt>
                <c:pt idx="1055">
                  <c:v>6.2937154831909734E-3</c:v>
                </c:pt>
                <c:pt idx="1056">
                  <c:v>6.0792419240950401E-3</c:v>
                </c:pt>
                <c:pt idx="1057">
                  <c:v>6.2369018643418398E-3</c:v>
                </c:pt>
                <c:pt idx="1058">
                  <c:v>6.2381464104885719E-3</c:v>
                </c:pt>
                <c:pt idx="1059">
                  <c:v>1.3944466979188242E-2</c:v>
                </c:pt>
                <c:pt idx="1060">
                  <c:v>6.0818627381116269E-3</c:v>
                </c:pt>
                <c:pt idx="1061">
                  <c:v>6.2388698935226614E-3</c:v>
                </c:pt>
                <c:pt idx="1062">
                  <c:v>6.287546707536504E-3</c:v>
                </c:pt>
                <c:pt idx="1063">
                  <c:v>6.2958516527930556E-3</c:v>
                </c:pt>
                <c:pt idx="1064">
                  <c:v>6.3915951752983634E-3</c:v>
                </c:pt>
                <c:pt idx="1065">
                  <c:v>6.2320551540218797E-3</c:v>
                </c:pt>
                <c:pt idx="1066">
                  <c:v>6.2401828872059783E-3</c:v>
                </c:pt>
                <c:pt idx="1067">
                  <c:v>6.2376498718915586E-3</c:v>
                </c:pt>
                <c:pt idx="1068">
                  <c:v>6.2376901173612064E-3</c:v>
                </c:pt>
                <c:pt idx="1069">
                  <c:v>6.2939752628687349E-3</c:v>
                </c:pt>
                <c:pt idx="1070">
                  <c:v>6.3046705542968975E-3</c:v>
                </c:pt>
                <c:pt idx="1071">
                  <c:v>6.2893483876149117E-3</c:v>
                </c:pt>
                <c:pt idx="1072">
                  <c:v>6.3032398978202665E-3</c:v>
                </c:pt>
                <c:pt idx="1073">
                  <c:v>6.2896126238356992E-3</c:v>
                </c:pt>
                <c:pt idx="1074">
                  <c:v>6.2875350055051219E-3</c:v>
                </c:pt>
                <c:pt idx="1075">
                  <c:v>6.2934488476642098E-3</c:v>
                </c:pt>
                <c:pt idx="1076">
                  <c:v>6.2942284373346891E-3</c:v>
                </c:pt>
                <c:pt idx="1077">
                  <c:v>6.2895011152575139E-3</c:v>
                </c:pt>
                <c:pt idx="1078">
                  <c:v>6.2891356053008428E-3</c:v>
                </c:pt>
                <c:pt idx="1079">
                  <c:v>6.2942284373346882E-3</c:v>
                </c:pt>
                <c:pt idx="1080">
                  <c:v>6.2894357250223732E-3</c:v>
                </c:pt>
                <c:pt idx="1081">
                  <c:v>6.2854201970951951E-3</c:v>
                </c:pt>
                <c:pt idx="1082">
                  <c:v>6.289984884093788E-3</c:v>
                </c:pt>
                <c:pt idx="1083">
                  <c:v>6.2931162072861089E-3</c:v>
                </c:pt>
                <c:pt idx="1084">
                  <c:v>6.2408827884740444E-3</c:v>
                </c:pt>
                <c:pt idx="1085">
                  <c:v>6.2379061218971752E-3</c:v>
                </c:pt>
                <c:pt idx="1086">
                  <c:v>6.2630457693932055E-3</c:v>
                </c:pt>
                <c:pt idx="1087">
                  <c:v>6.2575149711728145E-3</c:v>
                </c:pt>
                <c:pt idx="1088">
                  <c:v>6.295354580298917E-3</c:v>
                </c:pt>
                <c:pt idx="1089">
                  <c:v>6.2542016490189714E-3</c:v>
                </c:pt>
                <c:pt idx="1090">
                  <c:v>6.2597744590663649E-3</c:v>
                </c:pt>
                <c:pt idx="1091">
                  <c:v>6.2404572378969066E-3</c:v>
                </c:pt>
                <c:pt idx="1092">
                  <c:v>1.4455085370912356E-2</c:v>
                </c:pt>
                <c:pt idx="1093">
                  <c:v>1.4453609327607218E-2</c:v>
                </c:pt>
                <c:pt idx="1094">
                  <c:v>1.4453609327607218E-2</c:v>
                </c:pt>
                <c:pt idx="1095">
                  <c:v>6.2958461087364971E-3</c:v>
                </c:pt>
                <c:pt idx="1096">
                  <c:v>6.2380487158646353E-3</c:v>
                </c:pt>
                <c:pt idx="1097">
                  <c:v>6.235671848321054E-3</c:v>
                </c:pt>
                <c:pt idx="1098">
                  <c:v>6.2351245435746713E-3</c:v>
                </c:pt>
                <c:pt idx="1099">
                  <c:v>6.2359372826296944E-3</c:v>
                </c:pt>
                <c:pt idx="1100">
                  <c:v>6.2338510600572035E-3</c:v>
                </c:pt>
                <c:pt idx="1101">
                  <c:v>6.2377854448649982E-3</c:v>
                </c:pt>
                <c:pt idx="1102">
                  <c:v>6.2394354662050804E-3</c:v>
                </c:pt>
                <c:pt idx="1103">
                  <c:v>6.2393206906965551E-3</c:v>
                </c:pt>
                <c:pt idx="1104">
                  <c:v>6.2394176205665232E-3</c:v>
                </c:pt>
                <c:pt idx="1105">
                  <c:v>6.2391508776279388E-3</c:v>
                </c:pt>
                <c:pt idx="1106">
                  <c:v>6.2382576457023758E-3</c:v>
                </c:pt>
                <c:pt idx="1107">
                  <c:v>6.2421788099772876E-3</c:v>
                </c:pt>
                <c:pt idx="1108">
                  <c:v>6.2310244847271906E-3</c:v>
                </c:pt>
                <c:pt idx="1109">
                  <c:v>6.2365927348340382E-3</c:v>
                </c:pt>
                <c:pt idx="1110">
                  <c:v>6.2399838035611466E-3</c:v>
                </c:pt>
                <c:pt idx="1111">
                  <c:v>6.2929397271403098E-3</c:v>
                </c:pt>
                <c:pt idx="1112">
                  <c:v>6.2981594164701104E-3</c:v>
                </c:pt>
                <c:pt idx="1113">
                  <c:v>6.2354975668505123E-3</c:v>
                </c:pt>
                <c:pt idx="1114">
                  <c:v>6.5812434109490192E-3</c:v>
                </c:pt>
                <c:pt idx="1115">
                  <c:v>6.2930390681211305E-3</c:v>
                </c:pt>
                <c:pt idx="1116">
                  <c:v>6.2920266761905298E-3</c:v>
                </c:pt>
                <c:pt idx="1117">
                  <c:v>1.4448812186865528E-2</c:v>
                </c:pt>
                <c:pt idx="1118">
                  <c:v>6.2933957764843545E-3</c:v>
                </c:pt>
                <c:pt idx="1119">
                  <c:v>6.2352024233898861E-3</c:v>
                </c:pt>
                <c:pt idx="1120">
                  <c:v>6.2358238474045135E-3</c:v>
                </c:pt>
                <c:pt idx="1121">
                  <c:v>6.2372568513906559E-3</c:v>
                </c:pt>
                <c:pt idx="1122">
                  <c:v>6.2377191051556135E-3</c:v>
                </c:pt>
                <c:pt idx="1123">
                  <c:v>6.2391764901700434E-3</c:v>
                </c:pt>
                <c:pt idx="1124">
                  <c:v>6.2338669088043896E-3</c:v>
                </c:pt>
                <c:pt idx="1125">
                  <c:v>6.2360397233142224E-3</c:v>
                </c:pt>
                <c:pt idx="1126">
                  <c:v>6.2327648905284288E-3</c:v>
                </c:pt>
                <c:pt idx="1127">
                  <c:v>6.2342179699633772E-3</c:v>
                </c:pt>
                <c:pt idx="1128">
                  <c:v>6.237022718434319E-3</c:v>
                </c:pt>
                <c:pt idx="1129">
                  <c:v>6.2404813271760597E-3</c:v>
                </c:pt>
                <c:pt idx="1130">
                  <c:v>6.2320587647387363E-3</c:v>
                </c:pt>
                <c:pt idx="1131">
                  <c:v>6.2361334825227991E-3</c:v>
                </c:pt>
                <c:pt idx="1132">
                  <c:v>6.2407404169645929E-3</c:v>
                </c:pt>
                <c:pt idx="1133">
                  <c:v>6.2354799293670923E-3</c:v>
                </c:pt>
                <c:pt idx="1134">
                  <c:v>6.2310244847271906E-3</c:v>
                </c:pt>
                <c:pt idx="1135">
                  <c:v>6.2394565058427678E-3</c:v>
                </c:pt>
                <c:pt idx="1136">
                  <c:v>6.2401122099241648E-3</c:v>
                </c:pt>
                <c:pt idx="1137">
                  <c:v>6.2385983145333817E-3</c:v>
                </c:pt>
                <c:pt idx="1138">
                  <c:v>6.2387236216643579E-3</c:v>
                </c:pt>
                <c:pt idx="1139">
                  <c:v>6.2919240939132547E-3</c:v>
                </c:pt>
                <c:pt idx="1140">
                  <c:v>6.2985439502964372E-3</c:v>
                </c:pt>
                <c:pt idx="1141">
                  <c:v>6.2999196442939066E-3</c:v>
                </c:pt>
                <c:pt idx="1142">
                  <c:v>6.2374365364001316E-3</c:v>
                </c:pt>
                <c:pt idx="1143">
                  <c:v>6.2344603109001718E-3</c:v>
                </c:pt>
                <c:pt idx="1144">
                  <c:v>6.2377281224174144E-3</c:v>
                </c:pt>
                <c:pt idx="1145">
                  <c:v>6.2374824319904989E-3</c:v>
                </c:pt>
                <c:pt idx="1146">
                  <c:v>6.2352395743394606E-3</c:v>
                </c:pt>
                <c:pt idx="1147">
                  <c:v>6.2386847750242665E-3</c:v>
                </c:pt>
                <c:pt idx="1148">
                  <c:v>6.2315939754744379E-3</c:v>
                </c:pt>
                <c:pt idx="1149">
                  <c:v>6.2505733627411086E-3</c:v>
                </c:pt>
                <c:pt idx="1150">
                  <c:v>6.2554119995656375E-3</c:v>
                </c:pt>
                <c:pt idx="1151">
                  <c:v>6.2335043479157318E-3</c:v>
                </c:pt>
                <c:pt idx="1152">
                  <c:v>6.2956923707633596E-3</c:v>
                </c:pt>
                <c:pt idx="1153">
                  <c:v>6.2380724520724193E-3</c:v>
                </c:pt>
                <c:pt idx="1154">
                  <c:v>6.2906437645012152E-3</c:v>
                </c:pt>
                <c:pt idx="1155">
                  <c:v>6.2335043479157318E-3</c:v>
                </c:pt>
                <c:pt idx="1156">
                  <c:v>6.2931105784989946E-3</c:v>
                </c:pt>
                <c:pt idx="1157">
                  <c:v>6.2940510709054709E-3</c:v>
                </c:pt>
                <c:pt idx="1158">
                  <c:v>6.2930390681211305E-3</c:v>
                </c:pt>
                <c:pt idx="1159">
                  <c:v>6.2920266761905298E-3</c:v>
                </c:pt>
                <c:pt idx="1160">
                  <c:v>1.4448812186865528E-2</c:v>
                </c:pt>
                <c:pt idx="1161">
                  <c:v>6.2933957764843545E-3</c:v>
                </c:pt>
                <c:pt idx="1162">
                  <c:v>6.2385347957624659E-3</c:v>
                </c:pt>
                <c:pt idx="1163">
                  <c:v>6.2980850221061261E-3</c:v>
                </c:pt>
                <c:pt idx="1164">
                  <c:v>6.297031416674247E-3</c:v>
                </c:pt>
                <c:pt idx="1165">
                  <c:v>6.2391957988803095E-3</c:v>
                </c:pt>
                <c:pt idx="1166">
                  <c:v>6.2392438151718504E-3</c:v>
                </c:pt>
                <c:pt idx="1167">
                  <c:v>6.2384680044015777E-3</c:v>
                </c:pt>
                <c:pt idx="1168">
                  <c:v>6.2394701386168164E-3</c:v>
                </c:pt>
                <c:pt idx="1169">
                  <c:v>6.2402643007753254E-3</c:v>
                </c:pt>
                <c:pt idx="1170">
                  <c:v>6.2354975668505123E-3</c:v>
                </c:pt>
                <c:pt idx="1171">
                  <c:v>6.2915707145308371E-3</c:v>
                </c:pt>
                <c:pt idx="1172">
                  <c:v>6.2928602886608564E-3</c:v>
                </c:pt>
                <c:pt idx="1173">
                  <c:v>6.293428636690925E-3</c:v>
                </c:pt>
                <c:pt idx="1174">
                  <c:v>6.232125359429859E-3</c:v>
                </c:pt>
                <c:pt idx="1175">
                  <c:v>6.2421447478777578E-3</c:v>
                </c:pt>
                <c:pt idx="1176">
                  <c:v>6.2420120148967348E-3</c:v>
                </c:pt>
                <c:pt idx="1177">
                  <c:v>6.2972021010737761E-3</c:v>
                </c:pt>
                <c:pt idx="1178">
                  <c:v>6.2417156244821623E-3</c:v>
                </c:pt>
                <c:pt idx="1179">
                  <c:v>6.2391957988803095E-3</c:v>
                </c:pt>
                <c:pt idx="1180">
                  <c:v>6.2383632842901602E-3</c:v>
                </c:pt>
                <c:pt idx="1181">
                  <c:v>6.2359645915909196E-3</c:v>
                </c:pt>
                <c:pt idx="1182">
                  <c:v>6.260437204758453E-3</c:v>
                </c:pt>
                <c:pt idx="1183">
                  <c:v>6.2615727554872934E-3</c:v>
                </c:pt>
                <c:pt idx="1184">
                  <c:v>6.2605701174118346E-3</c:v>
                </c:pt>
                <c:pt idx="1185">
                  <c:v>6.2915838245334796E-3</c:v>
                </c:pt>
                <c:pt idx="1186">
                  <c:v>6.2403288741417163E-3</c:v>
                </c:pt>
                <c:pt idx="1187">
                  <c:v>6.2614343698346652E-3</c:v>
                </c:pt>
                <c:pt idx="1188">
                  <c:v>6.2399133706461879E-3</c:v>
                </c:pt>
                <c:pt idx="1189">
                  <c:v>6.2620279334161975E-3</c:v>
                </c:pt>
                <c:pt idx="1190">
                  <c:v>6.2387511147336504E-3</c:v>
                </c:pt>
                <c:pt idx="1191">
                  <c:v>6.2629609745958447E-3</c:v>
                </c:pt>
                <c:pt idx="1192">
                  <c:v>6.2574301763754538E-3</c:v>
                </c:pt>
                <c:pt idx="1193">
                  <c:v>6.295354580298917E-3</c:v>
                </c:pt>
                <c:pt idx="1194">
                  <c:v>6.2542016490189714E-3</c:v>
                </c:pt>
                <c:pt idx="1195">
                  <c:v>6.2597744590663649E-3</c:v>
                </c:pt>
                <c:pt idx="1196">
                  <c:v>6.2387511147336504E-3</c:v>
                </c:pt>
                <c:pt idx="1197">
                  <c:v>6.2939752628687349E-3</c:v>
                </c:pt>
                <c:pt idx="1198">
                  <c:v>6.3046705542968975E-3</c:v>
                </c:pt>
                <c:pt idx="1199">
                  <c:v>6.2893483876149117E-3</c:v>
                </c:pt>
                <c:pt idx="1200">
                  <c:v>6.3032398978202665E-3</c:v>
                </c:pt>
                <c:pt idx="1201">
                  <c:v>6.2875350055051219E-3</c:v>
                </c:pt>
                <c:pt idx="1202">
                  <c:v>6.2896126238356992E-3</c:v>
                </c:pt>
                <c:pt idx="1203">
                  <c:v>6.2934488476642098E-3</c:v>
                </c:pt>
                <c:pt idx="1204">
                  <c:v>6.2943528144868543E-3</c:v>
                </c:pt>
                <c:pt idx="1205">
                  <c:v>6.2895011152575139E-3</c:v>
                </c:pt>
                <c:pt idx="1206">
                  <c:v>6.2891356053008428E-3</c:v>
                </c:pt>
                <c:pt idx="1207">
                  <c:v>6.2942284373346882E-3</c:v>
                </c:pt>
                <c:pt idx="1208">
                  <c:v>6.2928432650057571E-3</c:v>
                </c:pt>
                <c:pt idx="1209">
                  <c:v>6.2894357250223732E-3</c:v>
                </c:pt>
                <c:pt idx="1210">
                  <c:v>6.2854201970951951E-3</c:v>
                </c:pt>
                <c:pt idx="1211">
                  <c:v>6.289984884093788E-3</c:v>
                </c:pt>
                <c:pt idx="1212">
                  <c:v>6.297031416674247E-3</c:v>
                </c:pt>
                <c:pt idx="1213">
                  <c:v>6.2382311616213382E-3</c:v>
                </c:pt>
                <c:pt idx="1214">
                  <c:v>6.2370280303447453E-3</c:v>
                </c:pt>
                <c:pt idx="1215">
                  <c:v>6.238625756092543E-3</c:v>
                </c:pt>
                <c:pt idx="1216">
                  <c:v>6.2381973438886641E-3</c:v>
                </c:pt>
                <c:pt idx="1217">
                  <c:v>6.2906437645012152E-3</c:v>
                </c:pt>
                <c:pt idx="1218">
                  <c:v>6.2358396997746748E-3</c:v>
                </c:pt>
                <c:pt idx="1219">
                  <c:v>6.2497693761909019E-3</c:v>
                </c:pt>
                <c:pt idx="1220">
                  <c:v>6.2546080130154308E-3</c:v>
                </c:pt>
                <c:pt idx="1221">
                  <c:v>6.2497693761909019E-3</c:v>
                </c:pt>
                <c:pt idx="1222">
                  <c:v>6.2546080130154308E-3</c:v>
                </c:pt>
                <c:pt idx="1223">
                  <c:v>6.2391843422892439E-3</c:v>
                </c:pt>
                <c:pt idx="1224">
                  <c:v>6.2315939754744379E-3</c:v>
                </c:pt>
                <c:pt idx="1225">
                  <c:v>6.2956923707633596E-3</c:v>
                </c:pt>
                <c:pt idx="1226">
                  <c:v>6.2387845793949546E-3</c:v>
                </c:pt>
                <c:pt idx="1227">
                  <c:v>6.237370286615836E-3</c:v>
                </c:pt>
                <c:pt idx="1228">
                  <c:v>6.2599180696335912E-3</c:v>
                </c:pt>
                <c:pt idx="1229">
                  <c:v>6.2580732251696046E-3</c:v>
                </c:pt>
                <c:pt idx="1230">
                  <c:v>6.2621395934523011E-3</c:v>
                </c:pt>
                <c:pt idx="1231">
                  <c:v>6.2360556844539188E-3</c:v>
                </c:pt>
                <c:pt idx="1232">
                  <c:v>6.2353338740755706E-3</c:v>
                </c:pt>
                <c:pt idx="1233">
                  <c:v>6.2396587400085799E-3</c:v>
                </c:pt>
                <c:pt idx="1234">
                  <c:v>6.2384906154356635E-3</c:v>
                </c:pt>
                <c:pt idx="1235">
                  <c:v>6.2389322944682388E-3</c:v>
                </c:pt>
                <c:pt idx="1236">
                  <c:v>6.2402074542644171E-3</c:v>
                </c:pt>
                <c:pt idx="1237">
                  <c:v>6.2390183780593484E-3</c:v>
                </c:pt>
                <c:pt idx="1238">
                  <c:v>6.2969180578854997E-3</c:v>
                </c:pt>
                <c:pt idx="1239">
                  <c:v>6.2926697321963503E-3</c:v>
                </c:pt>
                <c:pt idx="1240">
                  <c:v>6.2385727493085392E-3</c:v>
                </c:pt>
                <c:pt idx="1241">
                  <c:v>6.2406489898096523E-3</c:v>
                </c:pt>
                <c:pt idx="1242">
                  <c:v>6.287546707536504E-3</c:v>
                </c:pt>
                <c:pt idx="1243">
                  <c:v>6.2392796182829018E-3</c:v>
                </c:pt>
                <c:pt idx="1244">
                  <c:v>6.238021518672328E-3</c:v>
                </c:pt>
                <c:pt idx="1245">
                  <c:v>6.2374014316068189E-3</c:v>
                </c:pt>
                <c:pt idx="1246">
                  <c:v>6.0792419240950401E-3</c:v>
                </c:pt>
                <c:pt idx="1247">
                  <c:v>6.2388698935226614E-3</c:v>
                </c:pt>
                <c:pt idx="1248">
                  <c:v>6.0818627381116269E-3</c:v>
                </c:pt>
                <c:pt idx="1249">
                  <c:v>1.3944466979188242E-2</c:v>
                </c:pt>
                <c:pt idx="1250">
                  <c:v>6.2416677861212447E-3</c:v>
                </c:pt>
                <c:pt idx="1251">
                  <c:v>6.2937154831909734E-3</c:v>
                </c:pt>
                <c:pt idx="1252">
                  <c:v>6.2319302622056349E-3</c:v>
                </c:pt>
                <c:pt idx="1253">
                  <c:v>6.2378150091774512E-3</c:v>
                </c:pt>
                <c:pt idx="1254">
                  <c:v>6.2401828872059783E-3</c:v>
                </c:pt>
                <c:pt idx="1255">
                  <c:v>6.2958516527930556E-3</c:v>
                </c:pt>
                <c:pt idx="1256">
                  <c:v>6.2376498718915586E-3</c:v>
                </c:pt>
                <c:pt idx="1257">
                  <c:v>6.2310244847271906E-3</c:v>
                </c:pt>
                <c:pt idx="1258">
                  <c:v>6.2365927348340382E-3</c:v>
                </c:pt>
                <c:pt idx="1259">
                  <c:v>6.2402335871936361E-3</c:v>
                </c:pt>
                <c:pt idx="1260">
                  <c:v>6.2932171714850833E-3</c:v>
                </c:pt>
                <c:pt idx="1261">
                  <c:v>6.2929397271403098E-3</c:v>
                </c:pt>
                <c:pt idx="1262">
                  <c:v>6.296189841925628E-3</c:v>
                </c:pt>
                <c:pt idx="1263">
                  <c:v>6.2920600525442653E-3</c:v>
                </c:pt>
                <c:pt idx="1264">
                  <c:v>6.2359645915909196E-3</c:v>
                </c:pt>
                <c:pt idx="1265">
                  <c:v>6.2505733627411086E-3</c:v>
                </c:pt>
                <c:pt idx="1266">
                  <c:v>6.2554119995656375E-3</c:v>
                </c:pt>
                <c:pt idx="1267">
                  <c:v>6.2387099523949089E-3</c:v>
                </c:pt>
                <c:pt idx="1268">
                  <c:v>6.23747851671555E-3</c:v>
                </c:pt>
                <c:pt idx="1269">
                  <c:v>6.2381906095948028E-3</c:v>
                </c:pt>
                <c:pt idx="1270">
                  <c:v>6.236941415477113E-3</c:v>
                </c:pt>
                <c:pt idx="1271">
                  <c:v>6.2375624025543738E-3</c:v>
                </c:pt>
                <c:pt idx="1272">
                  <c:v>6.5812434109490192E-3</c:v>
                </c:pt>
                <c:pt idx="1273">
                  <c:v>6.2377449620645703E-3</c:v>
                </c:pt>
                <c:pt idx="1274">
                  <c:v>6.2928144860525019E-3</c:v>
                </c:pt>
                <c:pt idx="1275">
                  <c:v>6.2928602886608564E-3</c:v>
                </c:pt>
                <c:pt idx="1276">
                  <c:v>6.293428636690925E-3</c:v>
                </c:pt>
                <c:pt idx="1277">
                  <c:v>6.232125359429859E-3</c:v>
                </c:pt>
                <c:pt idx="1278">
                  <c:v>6.2937040738111349E-3</c:v>
                </c:pt>
                <c:pt idx="1279">
                  <c:v>6.239035815144729E-3</c:v>
                </c:pt>
                <c:pt idx="1280">
                  <c:v>6.2362216484626127E-3</c:v>
                </c:pt>
                <c:pt idx="1281">
                  <c:v>6.239441823599169E-3</c:v>
                </c:pt>
                <c:pt idx="1282">
                  <c:v>6.238754496747506E-3</c:v>
                </c:pt>
                <c:pt idx="1283">
                  <c:v>6.236539328784649E-3</c:v>
                </c:pt>
                <c:pt idx="1284">
                  <c:v>6.2382118955188999E-3</c:v>
                </c:pt>
                <c:pt idx="1285">
                  <c:v>6.2365427625181453E-3</c:v>
                </c:pt>
                <c:pt idx="1286">
                  <c:v>6.2374442450319921E-3</c:v>
                </c:pt>
                <c:pt idx="1287">
                  <c:v>6.240151219908327E-3</c:v>
                </c:pt>
                <c:pt idx="1288">
                  <c:v>6.2968109684039507E-3</c:v>
                </c:pt>
                <c:pt idx="1289">
                  <c:v>6.2354975668505123E-3</c:v>
                </c:pt>
                <c:pt idx="1290">
                  <c:v>6.2954192195793001E-3</c:v>
                </c:pt>
                <c:pt idx="1291">
                  <c:v>6.2313239040842506E-3</c:v>
                </c:pt>
                <c:pt idx="1292">
                  <c:v>6.2402074542644171E-3</c:v>
                </c:pt>
                <c:pt idx="1293">
                  <c:v>6.2330306135101113E-3</c:v>
                </c:pt>
                <c:pt idx="1294">
                  <c:v>6.2345390173614845E-3</c:v>
                </c:pt>
                <c:pt idx="1295">
                  <c:v>6.293180176838495E-3</c:v>
                </c:pt>
                <c:pt idx="1296">
                  <c:v>6.2956923707633596E-3</c:v>
                </c:pt>
                <c:pt idx="1297">
                  <c:v>6.2380487158646353E-3</c:v>
                </c:pt>
                <c:pt idx="1298">
                  <c:v>6.296189841925628E-3</c:v>
                </c:pt>
                <c:pt idx="1299">
                  <c:v>6.2552387178436801E-3</c:v>
                </c:pt>
                <c:pt idx="1300">
                  <c:v>6.2610100974391887E-3</c:v>
                </c:pt>
                <c:pt idx="1301">
                  <c:v>6.2326970345246285E-3</c:v>
                </c:pt>
                <c:pt idx="1302">
                  <c:v>6.2307866620833338E-3</c:v>
                </c:pt>
                <c:pt idx="1303">
                  <c:v>6.2544266561708065E-3</c:v>
                </c:pt>
                <c:pt idx="1304">
                  <c:v>6.2518457323145378E-3</c:v>
                </c:pt>
                <c:pt idx="1305">
                  <c:v>6.2548235334306396E-3</c:v>
                </c:pt>
                <c:pt idx="1306">
                  <c:v>6.2552936310189969E-3</c:v>
                </c:pt>
                <c:pt idx="1307">
                  <c:v>6.2620279334161984E-3</c:v>
                </c:pt>
                <c:pt idx="1308">
                  <c:v>6.2614343698346652E-3</c:v>
                </c:pt>
                <c:pt idx="1309">
                  <c:v>6.2505733627411086E-3</c:v>
                </c:pt>
                <c:pt idx="1310">
                  <c:v>6.2554119995656375E-3</c:v>
                </c:pt>
                <c:pt idx="1311">
                  <c:v>6.2360836464001902E-3</c:v>
                </c:pt>
                <c:pt idx="1312">
                  <c:v>6.2376834029240708E-3</c:v>
                </c:pt>
                <c:pt idx="1313">
                  <c:v>6.2387099523949097E-3</c:v>
                </c:pt>
                <c:pt idx="1314">
                  <c:v>6.2374785167155508E-3</c:v>
                </c:pt>
                <c:pt idx="1315">
                  <c:v>6.2381054639224168E-3</c:v>
                </c:pt>
                <c:pt idx="1316">
                  <c:v>6.2368562698047279E-3</c:v>
                </c:pt>
                <c:pt idx="1317">
                  <c:v>6.2375624025543747E-3</c:v>
                </c:pt>
                <c:pt idx="1318">
                  <c:v>6.2376921346903131E-3</c:v>
                </c:pt>
                <c:pt idx="1319">
                  <c:v>6.2388911209649905E-3</c:v>
                </c:pt>
                <c:pt idx="1320">
                  <c:v>6.2376834029240725E-3</c:v>
                </c:pt>
                <c:pt idx="1321">
                  <c:v>1.4448812186865528E-2</c:v>
                </c:pt>
                <c:pt idx="1322">
                  <c:v>6.2938589756374634E-3</c:v>
                </c:pt>
                <c:pt idx="1323">
                  <c:v>6.240151453320757E-3</c:v>
                </c:pt>
                <c:pt idx="1324">
                  <c:v>6.2391996477190285E-3</c:v>
                </c:pt>
                <c:pt idx="1325">
                  <c:v>6.2370382127491502E-3</c:v>
                </c:pt>
                <c:pt idx="1326">
                  <c:v>6.237718595722923E-3</c:v>
                </c:pt>
                <c:pt idx="1327">
                  <c:v>6.2962623350015746E-3</c:v>
                </c:pt>
                <c:pt idx="1328">
                  <c:v>1.4453609327607218E-2</c:v>
                </c:pt>
                <c:pt idx="1329">
                  <c:v>6.2964111922196682E-3</c:v>
                </c:pt>
                <c:pt idx="1330">
                  <c:v>6.2370465316932142E-3</c:v>
                </c:pt>
                <c:pt idx="1331">
                  <c:v>6.292743445324169E-3</c:v>
                </c:pt>
                <c:pt idx="1332">
                  <c:v>6.2372450605076464E-3</c:v>
                </c:pt>
                <c:pt idx="1333">
                  <c:v>6.2377711137732127E-3</c:v>
                </c:pt>
                <c:pt idx="1334">
                  <c:v>6.5812434109490192E-3</c:v>
                </c:pt>
                <c:pt idx="1335">
                  <c:v>6.2413507783664621E-3</c:v>
                </c:pt>
                <c:pt idx="1336">
                  <c:v>6.2914859197334755E-3</c:v>
                </c:pt>
                <c:pt idx="1337">
                  <c:v>6.292775493863494E-3</c:v>
                </c:pt>
                <c:pt idx="1338">
                  <c:v>6.293428636690925E-3</c:v>
                </c:pt>
                <c:pt idx="1339">
                  <c:v>6.232125359429859E-3</c:v>
                </c:pt>
                <c:pt idx="1340">
                  <c:v>1.4453609327607218E-2</c:v>
                </c:pt>
                <c:pt idx="1341">
                  <c:v>1.4453609327607218E-2</c:v>
                </c:pt>
                <c:pt idx="1342">
                  <c:v>6.2958461087364971E-3</c:v>
                </c:pt>
                <c:pt idx="1343">
                  <c:v>6.2382651357153346E-3</c:v>
                </c:pt>
                <c:pt idx="1344">
                  <c:v>6.2920600525442653E-3</c:v>
                </c:pt>
                <c:pt idx="1345">
                  <c:v>6.2940510709054709E-3</c:v>
                </c:pt>
                <c:pt idx="1346">
                  <c:v>6.2307866620833338E-3</c:v>
                </c:pt>
                <c:pt idx="1347">
                  <c:v>6.2427799201325001E-3</c:v>
                </c:pt>
                <c:pt idx="1348">
                  <c:v>6.2384502747615915E-3</c:v>
                </c:pt>
                <c:pt idx="1349">
                  <c:v>6.0836250045272376E-3</c:v>
                </c:pt>
                <c:pt idx="1350">
                  <c:v>6.0813417021202496E-3</c:v>
                </c:pt>
                <c:pt idx="1351">
                  <c:v>6.0837097872777938E-3</c:v>
                </c:pt>
                <c:pt idx="1352">
                  <c:v>6.0836513517504498E-3</c:v>
                </c:pt>
                <c:pt idx="1353">
                  <c:v>6.0821868392942988E-3</c:v>
                </c:pt>
                <c:pt idx="1354">
                  <c:v>6.241364876045815E-3</c:v>
                </c:pt>
                <c:pt idx="1355">
                  <c:v>6.2972191247288719E-3</c:v>
                </c:pt>
                <c:pt idx="1356">
                  <c:v>6.2387647029803128E-3</c:v>
                </c:pt>
                <c:pt idx="1357">
                  <c:v>6.2326970345246285E-3</c:v>
                </c:pt>
                <c:pt idx="1358">
                  <c:v>6.2959896941831269E-3</c:v>
                </c:pt>
                <c:pt idx="1359">
                  <c:v>6.2937371903815089E-3</c:v>
                </c:pt>
                <c:pt idx="1360">
                  <c:v>6.2411724129413518E-3</c:v>
                </c:pt>
                <c:pt idx="1361">
                  <c:v>6.238407650712127E-3</c:v>
                </c:pt>
                <c:pt idx="1362">
                  <c:v>1.4453240316780934E-2</c:v>
                </c:pt>
                <c:pt idx="1363">
                  <c:v>6.2395516621774876E-3</c:v>
                </c:pt>
                <c:pt idx="1364">
                  <c:v>6.2392994392157369E-3</c:v>
                </c:pt>
                <c:pt idx="1365">
                  <c:v>6.2402074542644171E-3</c:v>
                </c:pt>
                <c:pt idx="1366">
                  <c:v>1.4455085370912356E-2</c:v>
                </c:pt>
                <c:pt idx="1367">
                  <c:v>6.2405862545721301E-3</c:v>
                </c:pt>
                <c:pt idx="1368">
                  <c:v>6.2310244847271906E-3</c:v>
                </c:pt>
                <c:pt idx="1369">
                  <c:v>6.2365927348340382E-3</c:v>
                </c:pt>
                <c:pt idx="1370">
                  <c:v>6.2399838035611466E-3</c:v>
                </c:pt>
                <c:pt idx="1371">
                  <c:v>6.2929397271403098E-3</c:v>
                </c:pt>
                <c:pt idx="1372">
                  <c:v>6.2399407222802567E-3</c:v>
                </c:pt>
                <c:pt idx="1373">
                  <c:v>6.2395364764066437E-3</c:v>
                </c:pt>
                <c:pt idx="1374">
                  <c:v>6.2401921804880406E-3</c:v>
                </c:pt>
                <c:pt idx="1375">
                  <c:v>6.2620279334161966E-3</c:v>
                </c:pt>
                <c:pt idx="1376">
                  <c:v>6.2404666424404828E-3</c:v>
                </c:pt>
                <c:pt idx="1377">
                  <c:v>6.2624626595761141E-3</c:v>
                </c:pt>
                <c:pt idx="1378">
                  <c:v>6.2918481675892507E-3</c:v>
                </c:pt>
                <c:pt idx="1379">
                  <c:v>6.2940613382797784E-3</c:v>
                </c:pt>
                <c:pt idx="1380">
                  <c:v>6.2941453988145492E-3</c:v>
                </c:pt>
                <c:pt idx="1381">
                  <c:v>6.239971911798624E-3</c:v>
                </c:pt>
                <c:pt idx="1382">
                  <c:v>6.236239218302111E-3</c:v>
                </c:pt>
                <c:pt idx="1383">
                  <c:v>6.2919394587739623E-3</c:v>
                </c:pt>
                <c:pt idx="1384">
                  <c:v>6.2364377471165423E-3</c:v>
                </c:pt>
                <c:pt idx="1385">
                  <c:v>6.2369638003821086E-3</c:v>
                </c:pt>
                <c:pt idx="1386">
                  <c:v>6.2360836464001902E-3</c:v>
                </c:pt>
                <c:pt idx="1387">
                  <c:v>6.2373087274753365E-3</c:v>
                </c:pt>
                <c:pt idx="1388">
                  <c:v>6.236239218302111E-3</c:v>
                </c:pt>
                <c:pt idx="1389">
                  <c:v>6.2919394587739623E-3</c:v>
                </c:pt>
                <c:pt idx="1390">
                  <c:v>6.2364377471165423E-3</c:v>
                </c:pt>
                <c:pt idx="1391">
                  <c:v>6.2369638003821086E-3</c:v>
                </c:pt>
                <c:pt idx="1392">
                  <c:v>6.2542016490189714E-3</c:v>
                </c:pt>
                <c:pt idx="1393">
                  <c:v>6.2580410036129561E-3</c:v>
                </c:pt>
                <c:pt idx="1394">
                  <c:v>6.239971911798624E-3</c:v>
                </c:pt>
                <c:pt idx="1395">
                  <c:v>6.2400157023516731E-3</c:v>
                </c:pt>
                <c:pt idx="1396">
                  <c:v>6.2622984019210758E-3</c:v>
                </c:pt>
                <c:pt idx="1397">
                  <c:v>6.2320732549817183E-3</c:v>
                </c:pt>
                <c:pt idx="1398">
                  <c:v>6.2939752628687349E-3</c:v>
                </c:pt>
                <c:pt idx="1399">
                  <c:v>6.3046705542968975E-3</c:v>
                </c:pt>
                <c:pt idx="1400">
                  <c:v>6.2893483876149117E-3</c:v>
                </c:pt>
                <c:pt idx="1401">
                  <c:v>6.3032398978202665E-3</c:v>
                </c:pt>
                <c:pt idx="1402">
                  <c:v>6.2874502107077603E-3</c:v>
                </c:pt>
                <c:pt idx="1403">
                  <c:v>6.2895278290383376E-3</c:v>
                </c:pt>
                <c:pt idx="1404">
                  <c:v>6.2934488476642098E-3</c:v>
                </c:pt>
                <c:pt idx="1405">
                  <c:v>6.2943528144868543E-3</c:v>
                </c:pt>
                <c:pt idx="1406">
                  <c:v>6.2895011152575139E-3</c:v>
                </c:pt>
                <c:pt idx="1407">
                  <c:v>6.289135605300842E-3</c:v>
                </c:pt>
                <c:pt idx="1408">
                  <c:v>6.2942284373346891E-3</c:v>
                </c:pt>
                <c:pt idx="1409">
                  <c:v>6.2928432650057571E-3</c:v>
                </c:pt>
                <c:pt idx="1410">
                  <c:v>6.2894357250223732E-3</c:v>
                </c:pt>
                <c:pt idx="1411">
                  <c:v>6.289984884093788E-3</c:v>
                </c:pt>
                <c:pt idx="1412">
                  <c:v>6.2854201970951951E-3</c:v>
                </c:pt>
                <c:pt idx="1413">
                  <c:v>6.2937371903815089E-3</c:v>
                </c:pt>
                <c:pt idx="1414">
                  <c:v>6.2409226293088623E-3</c:v>
                </c:pt>
                <c:pt idx="1415">
                  <c:v>6.2544266561708065E-3</c:v>
                </c:pt>
                <c:pt idx="1416">
                  <c:v>6.2518457323145378E-3</c:v>
                </c:pt>
                <c:pt idx="1417">
                  <c:v>6.2605011794506843E-3</c:v>
                </c:pt>
                <c:pt idx="1418">
                  <c:v>6.2577539850138955E-3</c:v>
                </c:pt>
                <c:pt idx="1419">
                  <c:v>6.2548235334306396E-3</c:v>
                </c:pt>
                <c:pt idx="1420">
                  <c:v>6.2599614346403737E-3</c:v>
                </c:pt>
                <c:pt idx="1421">
                  <c:v>6.2587566469847348E-3</c:v>
                </c:pt>
                <c:pt idx="1422">
                  <c:v>6.2384809452538277E-3</c:v>
                </c:pt>
                <c:pt idx="1423">
                  <c:v>6.2370280303447453E-3</c:v>
                </c:pt>
                <c:pt idx="1424">
                  <c:v>6.2391253233575221E-3</c:v>
                </c:pt>
                <c:pt idx="1425">
                  <c:v>6.2384684560530803E-3</c:v>
                </c:pt>
                <c:pt idx="1426">
                  <c:v>6.237123752464286E-3</c:v>
                </c:pt>
                <c:pt idx="1427">
                  <c:v>6.240586254572131E-3</c:v>
                </c:pt>
                <c:pt idx="1428">
                  <c:v>6.2942040321272022E-3</c:v>
                </c:pt>
                <c:pt idx="1429">
                  <c:v>6.2357998116225957E-3</c:v>
                </c:pt>
                <c:pt idx="1430">
                  <c:v>6.2369947778244672E-3</c:v>
                </c:pt>
                <c:pt idx="1431">
                  <c:v>6.2383413000483209E-3</c:v>
                </c:pt>
                <c:pt idx="1432">
                  <c:v>6.2939489640592714E-3</c:v>
                </c:pt>
                <c:pt idx="1433">
                  <c:v>6.2380159602542957E-3</c:v>
                </c:pt>
                <c:pt idx="1434">
                  <c:v>6.2313239040842506E-3</c:v>
                </c:pt>
                <c:pt idx="1435">
                  <c:v>6.2977553711931851E-3</c:v>
                </c:pt>
                <c:pt idx="1436">
                  <c:v>6.2552387178436801E-3</c:v>
                </c:pt>
                <c:pt idx="1437">
                  <c:v>6.2610100974391887E-3</c:v>
                </c:pt>
                <c:pt idx="1438">
                  <c:v>6.2403777877201453E-3</c:v>
                </c:pt>
                <c:pt idx="1439">
                  <c:v>6.2416940515833807E-3</c:v>
                </c:pt>
                <c:pt idx="1440">
                  <c:v>6.2392604401860022E-3</c:v>
                </c:pt>
                <c:pt idx="1441">
                  <c:v>6.2392891559318207E-3</c:v>
                </c:pt>
                <c:pt idx="1442">
                  <c:v>6.2920600525442653E-3</c:v>
                </c:pt>
                <c:pt idx="1443">
                  <c:v>6.2389588813483391E-3</c:v>
                </c:pt>
                <c:pt idx="1444">
                  <c:v>6.2393775116014651E-3</c:v>
                </c:pt>
                <c:pt idx="1445">
                  <c:v>6.2401006524535861E-3</c:v>
                </c:pt>
                <c:pt idx="1446">
                  <c:v>6.2385024172730954E-3</c:v>
                </c:pt>
                <c:pt idx="1447">
                  <c:v>6.2380487158646353E-3</c:v>
                </c:pt>
                <c:pt idx="1448">
                  <c:v>6.2941191323116277E-3</c:v>
                </c:pt>
                <c:pt idx="1449">
                  <c:v>6.2908791048732924E-3</c:v>
                </c:pt>
                <c:pt idx="1450">
                  <c:v>6.2948733096163468E-3</c:v>
                </c:pt>
                <c:pt idx="1451">
                  <c:v>6.2974269758740058E-3</c:v>
                </c:pt>
                <c:pt idx="1452">
                  <c:v>6.2949656503790445E-3</c:v>
                </c:pt>
                <c:pt idx="1453">
                  <c:v>6.2939139696272309E-3</c:v>
                </c:pt>
                <c:pt idx="1454">
                  <c:v>6.2969446277204933E-3</c:v>
                </c:pt>
                <c:pt idx="1455">
                  <c:v>6.2925406678125831E-3</c:v>
                </c:pt>
                <c:pt idx="1456">
                  <c:v>6.2947194767729118E-3</c:v>
                </c:pt>
                <c:pt idx="1457">
                  <c:v>6.2930018709391388E-3</c:v>
                </c:pt>
                <c:pt idx="1458">
                  <c:v>6.2920600525442653E-3</c:v>
                </c:pt>
                <c:pt idx="1459">
                  <c:v>6.2505733627411086E-3</c:v>
                </c:pt>
                <c:pt idx="1460">
                  <c:v>6.2554119995656375E-3</c:v>
                </c:pt>
                <c:pt idx="1461">
                  <c:v>6.2387845793949554E-3</c:v>
                </c:pt>
                <c:pt idx="1462">
                  <c:v>6.2971841302968349E-3</c:v>
                </c:pt>
                <c:pt idx="1463">
                  <c:v>6.2378242214367278E-3</c:v>
                </c:pt>
                <c:pt idx="1464">
                  <c:v>6.235692635701868E-3</c:v>
                </c:pt>
                <c:pt idx="1465">
                  <c:v>6.2365364633957428E-3</c:v>
                </c:pt>
                <c:pt idx="1466">
                  <c:v>6.2954435790126299E-3</c:v>
                </c:pt>
                <c:pt idx="1467">
                  <c:v>6.2357545134704533E-3</c:v>
                </c:pt>
                <c:pt idx="1468">
                  <c:v>6.2379590168472375E-3</c:v>
                </c:pt>
                <c:pt idx="1469">
                  <c:v>6.2389498640865364E-3</c:v>
                </c:pt>
                <c:pt idx="1470">
                  <c:v>6.2358798206014277E-3</c:v>
                </c:pt>
                <c:pt idx="1471">
                  <c:v>6.2370465316932142E-3</c:v>
                </c:pt>
                <c:pt idx="1472">
                  <c:v>6.2372450605076464E-3</c:v>
                </c:pt>
                <c:pt idx="1473">
                  <c:v>6.292743445324169E-3</c:v>
                </c:pt>
                <c:pt idx="1474">
                  <c:v>6.2377711137732127E-3</c:v>
                </c:pt>
                <c:pt idx="1475">
                  <c:v>6.2603023719716867E-3</c:v>
                </c:pt>
                <c:pt idx="1476">
                  <c:v>6.2554119995656375E-3</c:v>
                </c:pt>
                <c:pt idx="1477">
                  <c:v>6.2505733627411086E-3</c:v>
                </c:pt>
                <c:pt idx="1478">
                  <c:v>6.2334129031865341E-3</c:v>
                </c:pt>
                <c:pt idx="1479">
                  <c:v>6.0739346681206426E-3</c:v>
                </c:pt>
                <c:pt idx="1480">
                  <c:v>6.23830224745633E-3</c:v>
                </c:pt>
                <c:pt idx="1481">
                  <c:v>6.2430473056091168E-3</c:v>
                </c:pt>
                <c:pt idx="1482">
                  <c:v>6.2360612880484586E-3</c:v>
                </c:pt>
                <c:pt idx="1483">
                  <c:v>6.2367838076989703E-3</c:v>
                </c:pt>
                <c:pt idx="1484">
                  <c:v>6.2319302622056349E-3</c:v>
                </c:pt>
                <c:pt idx="1485">
                  <c:v>6.2394670009698139E-3</c:v>
                </c:pt>
                <c:pt idx="1486">
                  <c:v>6.2366406796000931E-3</c:v>
                </c:pt>
                <c:pt idx="1487">
                  <c:v>6.2361493312699879E-3</c:v>
                </c:pt>
                <c:pt idx="1488">
                  <c:v>6.2505733627411086E-3</c:v>
                </c:pt>
                <c:pt idx="1489">
                  <c:v>6.2554119995656375E-3</c:v>
                </c:pt>
                <c:pt idx="1490">
                  <c:v>6.2544266561708065E-3</c:v>
                </c:pt>
                <c:pt idx="1491">
                  <c:v>6.2518457323145378E-3</c:v>
                </c:pt>
                <c:pt idx="1492">
                  <c:v>6.2548235334306396E-3</c:v>
                </c:pt>
                <c:pt idx="1493">
                  <c:v>6.2552936310189969E-3</c:v>
                </c:pt>
                <c:pt idx="1494">
                  <c:v>6.2620279334161984E-3</c:v>
                </c:pt>
                <c:pt idx="1495">
                  <c:v>6.2614343698346652E-3</c:v>
                </c:pt>
                <c:pt idx="1496">
                  <c:v>6.2920969218935828E-3</c:v>
                </c:pt>
                <c:pt idx="1497">
                  <c:v>6.2940613382797784E-3</c:v>
                </c:pt>
                <c:pt idx="1498">
                  <c:v>6.2941453988145492E-3</c:v>
                </c:pt>
                <c:pt idx="1499">
                  <c:v>6.2374365364001316E-3</c:v>
                </c:pt>
                <c:pt idx="1500">
                  <c:v>6.239445582512799E-3</c:v>
                </c:pt>
                <c:pt idx="1501">
                  <c:v>6.2383632842901602E-3</c:v>
                </c:pt>
                <c:pt idx="1502">
                  <c:v>6.2386596875787115E-3</c:v>
                </c:pt>
                <c:pt idx="1503">
                  <c:v>6.2403777877201453E-3</c:v>
                </c:pt>
                <c:pt idx="1504">
                  <c:v>6.2416940515833807E-3</c:v>
                </c:pt>
                <c:pt idx="1505">
                  <c:v>6.2395102238184908E-3</c:v>
                </c:pt>
                <c:pt idx="1506">
                  <c:v>6.2392891559318207E-3</c:v>
                </c:pt>
                <c:pt idx="1507">
                  <c:v>6.3004494119056178E-3</c:v>
                </c:pt>
                <c:pt idx="1508">
                  <c:v>6.2895129607518788E-3</c:v>
                </c:pt>
                <c:pt idx="1509">
                  <c:v>6.2964390569993237E-3</c:v>
                </c:pt>
                <c:pt idx="1510">
                  <c:v>6.2382164981571661E-3</c:v>
                </c:pt>
                <c:pt idx="1511">
                  <c:v>6.2370169396990301E-3</c:v>
                </c:pt>
                <c:pt idx="1512">
                  <c:v>6.2949694712072964E-3</c:v>
                </c:pt>
                <c:pt idx="1513">
                  <c:v>6.2961662943198261E-3</c:v>
                </c:pt>
                <c:pt idx="1514">
                  <c:v>6.2392631238821165E-3</c:v>
                </c:pt>
                <c:pt idx="1515">
                  <c:v>6.2394631521310957E-3</c:v>
                </c:pt>
                <c:pt idx="1516">
                  <c:v>6.2401127885829636E-3</c:v>
                </c:pt>
                <c:pt idx="1517">
                  <c:v>1.4452502295128369E-2</c:v>
                </c:pt>
                <c:pt idx="1518">
                  <c:v>6.2374345000984262E-3</c:v>
                </c:pt>
                <c:pt idx="1519">
                  <c:v>6.2920600525442653E-3</c:v>
                </c:pt>
                <c:pt idx="1520">
                  <c:v>6.2376052613772551E-3</c:v>
                </c:pt>
                <c:pt idx="1521">
                  <c:v>6.2914859197334755E-3</c:v>
                </c:pt>
                <c:pt idx="1522">
                  <c:v>6.292775493863494E-3</c:v>
                </c:pt>
                <c:pt idx="1523">
                  <c:v>6.2941748996039231E-3</c:v>
                </c:pt>
                <c:pt idx="1524">
                  <c:v>6.232125359429859E-3</c:v>
                </c:pt>
                <c:pt idx="1525">
                  <c:v>6.2938284509633019E-3</c:v>
                </c:pt>
                <c:pt idx="1526">
                  <c:v>6.2384113560635061E-3</c:v>
                </c:pt>
                <c:pt idx="1527">
                  <c:v>6.2362216484626127E-3</c:v>
                </c:pt>
                <c:pt idx="1528">
                  <c:v>6.2390671481504347E-3</c:v>
                </c:pt>
                <c:pt idx="1529">
                  <c:v>6.238754496747506E-3</c:v>
                </c:pt>
                <c:pt idx="1530">
                  <c:v>6.236539328784649E-3</c:v>
                </c:pt>
                <c:pt idx="1531">
                  <c:v>6.2382118955188999E-3</c:v>
                </c:pt>
                <c:pt idx="1532">
                  <c:v>6.2369174379668796E-3</c:v>
                </c:pt>
                <c:pt idx="1533">
                  <c:v>6.2375691368482368E-3</c:v>
                </c:pt>
                <c:pt idx="1534">
                  <c:v>6.2380724520724193E-3</c:v>
                </c:pt>
                <c:pt idx="1535">
                  <c:v>6.2906437645012152E-3</c:v>
                </c:pt>
                <c:pt idx="1536">
                  <c:v>6.2387980667621031E-3</c:v>
                </c:pt>
                <c:pt idx="1537">
                  <c:v>6.2375049068856018E-3</c:v>
                </c:pt>
                <c:pt idx="1538">
                  <c:v>6.2375049068856018E-3</c:v>
                </c:pt>
                <c:pt idx="1539">
                  <c:v>6.2959896941831269E-3</c:v>
                </c:pt>
                <c:pt idx="1540">
                  <c:v>6.235202423389887E-3</c:v>
                </c:pt>
                <c:pt idx="1541">
                  <c:v>6.2372568513906559E-3</c:v>
                </c:pt>
                <c:pt idx="1542">
                  <c:v>6.2368229819344699E-3</c:v>
                </c:pt>
                <c:pt idx="1543">
                  <c:v>6.2377191051556135E-3</c:v>
                </c:pt>
                <c:pt idx="1544">
                  <c:v>6.2389267065375538E-3</c:v>
                </c:pt>
                <c:pt idx="1545">
                  <c:v>6.2354799293670923E-3</c:v>
                </c:pt>
                <c:pt idx="1546">
                  <c:v>6.2360397233142233E-3</c:v>
                </c:pt>
                <c:pt idx="1547">
                  <c:v>6.2342179699633781E-3</c:v>
                </c:pt>
                <c:pt idx="1548">
                  <c:v>6.2327648905284288E-3</c:v>
                </c:pt>
                <c:pt idx="1549">
                  <c:v>6.237022718434319E-3</c:v>
                </c:pt>
                <c:pt idx="1550">
                  <c:v>6.2338669088043905E-3</c:v>
                </c:pt>
                <c:pt idx="1551">
                  <c:v>6.2404813271760597E-3</c:v>
                </c:pt>
                <c:pt idx="1552">
                  <c:v>6.2320587647387363E-3</c:v>
                </c:pt>
                <c:pt idx="1553">
                  <c:v>6.2407879664312695E-3</c:v>
                </c:pt>
                <c:pt idx="1554">
                  <c:v>6.2358836988903104E-3</c:v>
                </c:pt>
                <c:pt idx="1555">
                  <c:v>6.2407404169645929E-3</c:v>
                </c:pt>
                <c:pt idx="1556">
                  <c:v>6.242638202115504E-3</c:v>
                </c:pt>
                <c:pt idx="1557">
                  <c:v>6.2408827884740453E-3</c:v>
                </c:pt>
                <c:pt idx="1558">
                  <c:v>6.236260326295583E-3</c:v>
                </c:pt>
                <c:pt idx="1559">
                  <c:v>6.2356317423553822E-3</c:v>
                </c:pt>
                <c:pt idx="1560">
                  <c:v>6.2366292230090275E-3</c:v>
                </c:pt>
                <c:pt idx="1561">
                  <c:v>6.2369392333236689E-3</c:v>
                </c:pt>
                <c:pt idx="1562">
                  <c:v>6.2438919325002425E-3</c:v>
                </c:pt>
                <c:pt idx="1563">
                  <c:v>6.2373087274753382E-3</c:v>
                </c:pt>
                <c:pt idx="1564">
                  <c:v>6.2938589756374634E-3</c:v>
                </c:pt>
                <c:pt idx="1565">
                  <c:v>6.2400265615045122E-3</c:v>
                </c:pt>
                <c:pt idx="1566">
                  <c:v>6.2391996477190285E-3</c:v>
                </c:pt>
                <c:pt idx="1567">
                  <c:v>6.2370382127491502E-3</c:v>
                </c:pt>
                <c:pt idx="1568">
                  <c:v>6.2964111922196682E-3</c:v>
                </c:pt>
                <c:pt idx="1569">
                  <c:v>6.2961379578494086E-3</c:v>
                </c:pt>
                <c:pt idx="1570">
                  <c:v>6.2375937039066782E-3</c:v>
                </c:pt>
                <c:pt idx="1571">
                  <c:v>1.4453609327607218E-2</c:v>
                </c:pt>
                <c:pt idx="1572">
                  <c:v>6.2442863834841055E-3</c:v>
                </c:pt>
                <c:pt idx="1573">
                  <c:v>6.2395584281247553E-3</c:v>
                </c:pt>
                <c:pt idx="1574">
                  <c:v>6.2404666424404828E-3</c:v>
                </c:pt>
                <c:pt idx="1575">
                  <c:v>6.2931712763185281E-3</c:v>
                </c:pt>
                <c:pt idx="1576">
                  <c:v>6.3038654618504733E-3</c:v>
                </c:pt>
                <c:pt idx="1577">
                  <c:v>6.288544401064705E-3</c:v>
                </c:pt>
                <c:pt idx="1578">
                  <c:v>6.3024348053738423E-3</c:v>
                </c:pt>
                <c:pt idx="1579">
                  <c:v>6.286561429360191E-3</c:v>
                </c:pt>
                <c:pt idx="1580">
                  <c:v>6.2886390476907693E-3</c:v>
                </c:pt>
                <c:pt idx="1581">
                  <c:v>6.292644861114003E-3</c:v>
                </c:pt>
                <c:pt idx="1582">
                  <c:v>6.2934244507844815E-3</c:v>
                </c:pt>
                <c:pt idx="1583">
                  <c:v>6.2886971287073072E-3</c:v>
                </c:pt>
                <c:pt idx="1584">
                  <c:v>6.2883316187506361E-3</c:v>
                </c:pt>
                <c:pt idx="1585">
                  <c:v>6.2934244507844815E-3</c:v>
                </c:pt>
                <c:pt idx="1586">
                  <c:v>6.2920392784555504E-3</c:v>
                </c:pt>
                <c:pt idx="1587">
                  <c:v>6.2886317384721674E-3</c:v>
                </c:pt>
                <c:pt idx="1588">
                  <c:v>6.2891808975435812E-3</c:v>
                </c:pt>
                <c:pt idx="1589">
                  <c:v>6.2846162105449884E-3</c:v>
                </c:pt>
                <c:pt idx="1590">
                  <c:v>6.239650444892917E-3</c:v>
                </c:pt>
                <c:pt idx="1591">
                  <c:v>6.2931712763185281E-3</c:v>
                </c:pt>
                <c:pt idx="1592">
                  <c:v>6.3038654618504733E-3</c:v>
                </c:pt>
                <c:pt idx="1593">
                  <c:v>6.288544401064705E-3</c:v>
                </c:pt>
                <c:pt idx="1594">
                  <c:v>6.3024348053738423E-3</c:v>
                </c:pt>
                <c:pt idx="1595">
                  <c:v>6.286561429360191E-3</c:v>
                </c:pt>
                <c:pt idx="1596">
                  <c:v>6.2886390476907693E-3</c:v>
                </c:pt>
                <c:pt idx="1597">
                  <c:v>6.292644861114003E-3</c:v>
                </c:pt>
                <c:pt idx="1598">
                  <c:v>6.2934244507844815E-3</c:v>
                </c:pt>
                <c:pt idx="1599">
                  <c:v>6.2886971287073072E-3</c:v>
                </c:pt>
                <c:pt idx="1600">
                  <c:v>6.2883316187506361E-3</c:v>
                </c:pt>
                <c:pt idx="1601">
                  <c:v>6.2934244507844815E-3</c:v>
                </c:pt>
                <c:pt idx="1602">
                  <c:v>6.2920392784555504E-3</c:v>
                </c:pt>
                <c:pt idx="1603">
                  <c:v>6.2886317384721674E-3</c:v>
                </c:pt>
                <c:pt idx="1604">
                  <c:v>6.2891808975435812E-3</c:v>
                </c:pt>
                <c:pt idx="1605">
                  <c:v>6.2846162105449884E-3</c:v>
                </c:pt>
                <c:pt idx="1606">
                  <c:v>6.2391957988803103E-3</c:v>
                </c:pt>
                <c:pt idx="1607">
                  <c:v>6.2391189233556056E-3</c:v>
                </c:pt>
                <c:pt idx="1608">
                  <c:v>6.2384680044015777E-3</c:v>
                </c:pt>
                <c:pt idx="1609">
                  <c:v>6.2394701386168164E-3</c:v>
                </c:pt>
                <c:pt idx="1610">
                  <c:v>6.2402643007753254E-3</c:v>
                </c:pt>
                <c:pt idx="1611">
                  <c:v>6.2931105784989946E-3</c:v>
                </c:pt>
                <c:pt idx="1612">
                  <c:v>6.2895129607518788E-3</c:v>
                </c:pt>
                <c:pt idx="1613">
                  <c:v>6.2370169396990301E-3</c:v>
                </c:pt>
                <c:pt idx="1614">
                  <c:v>6.2382164981571661E-3</c:v>
                </c:pt>
                <c:pt idx="1615">
                  <c:v>6.2932507452343658E-3</c:v>
                </c:pt>
                <c:pt idx="1616">
                  <c:v>6.2933597289596046E-3</c:v>
                </c:pt>
                <c:pt idx="1617">
                  <c:v>6.2969911000568535E-3</c:v>
                </c:pt>
                <c:pt idx="1618">
                  <c:v>6.2971394837140265E-3</c:v>
                </c:pt>
                <c:pt idx="1619">
                  <c:v>6.2382311616213382E-3</c:v>
                </c:pt>
                <c:pt idx="1620">
                  <c:v>6.2370280303447453E-3</c:v>
                </c:pt>
                <c:pt idx="1621">
                  <c:v>6.2386257560925439E-3</c:v>
                </c:pt>
                <c:pt idx="1622">
                  <c:v>6.2366613552119875E-3</c:v>
                </c:pt>
                <c:pt idx="1623">
                  <c:v>6.2313239040842506E-3</c:v>
                </c:pt>
                <c:pt idx="1624">
                  <c:v>6.2360836464001902E-3</c:v>
                </c:pt>
                <c:pt idx="1625">
                  <c:v>6.2376834029240708E-3</c:v>
                </c:pt>
                <c:pt idx="1626">
                  <c:v>6.235202423389887E-3</c:v>
                </c:pt>
                <c:pt idx="1627">
                  <c:v>1.4453609327607218E-2</c:v>
                </c:pt>
                <c:pt idx="1628">
                  <c:v>1.4453609327607218E-2</c:v>
                </c:pt>
                <c:pt idx="1629">
                  <c:v>6.2958461087364971E-3</c:v>
                </c:pt>
                <c:pt idx="1630">
                  <c:v>1.4451026251823231E-2</c:v>
                </c:pt>
                <c:pt idx="1631">
                  <c:v>6.2963294988821481E-3</c:v>
                </c:pt>
                <c:pt idx="1632">
                  <c:v>6.2353841316253322E-3</c:v>
                </c:pt>
                <c:pt idx="1633">
                  <c:v>6.2371944613995025E-3</c:v>
                </c:pt>
                <c:pt idx="1634">
                  <c:v>6.2405862545721301E-3</c:v>
                </c:pt>
                <c:pt idx="1635">
                  <c:v>6.2956923707633596E-3</c:v>
                </c:pt>
                <c:pt idx="1636">
                  <c:v>6.2937040738111349E-3</c:v>
                </c:pt>
                <c:pt idx="1637">
                  <c:v>6.2390358151447299E-3</c:v>
                </c:pt>
                <c:pt idx="1638">
                  <c:v>6.2363465402788575E-3</c:v>
                </c:pt>
                <c:pt idx="1639">
                  <c:v>6.239441823599169E-3</c:v>
                </c:pt>
                <c:pt idx="1640">
                  <c:v>6.239378955828729E-3</c:v>
                </c:pt>
                <c:pt idx="1641">
                  <c:v>6.2359148697034269E-3</c:v>
                </c:pt>
                <c:pt idx="1642">
                  <c:v>6.2382118955188999E-3</c:v>
                </c:pt>
                <c:pt idx="1643">
                  <c:v>6.2369174379668796E-3</c:v>
                </c:pt>
                <c:pt idx="1644">
                  <c:v>6.2374442450319921E-3</c:v>
                </c:pt>
                <c:pt idx="1645">
                  <c:v>1.4448812186865528E-2</c:v>
                </c:pt>
                <c:pt idx="1646">
                  <c:v>6.2390183780593484E-3</c:v>
                </c:pt>
                <c:pt idx="1647">
                  <c:v>6.2969180578854997E-3</c:v>
                </c:pt>
                <c:pt idx="1648">
                  <c:v>6.2926697321963494E-3</c:v>
                </c:pt>
                <c:pt idx="1649">
                  <c:v>6.2394469920222526E-3</c:v>
                </c:pt>
                <c:pt idx="1650">
                  <c:v>6.2406489898096523E-3</c:v>
                </c:pt>
                <c:pt idx="1651">
                  <c:v>6.287546707536504E-3</c:v>
                </c:pt>
                <c:pt idx="1652">
                  <c:v>6.2392796182829018E-3</c:v>
                </c:pt>
                <c:pt idx="1653">
                  <c:v>6.2381464104885728E-3</c:v>
                </c:pt>
                <c:pt idx="1654">
                  <c:v>6.2369018643418407E-3</c:v>
                </c:pt>
                <c:pt idx="1655">
                  <c:v>6.0792419240950401E-3</c:v>
                </c:pt>
                <c:pt idx="1656">
                  <c:v>6.2388698935226623E-3</c:v>
                </c:pt>
                <c:pt idx="1657">
                  <c:v>6.0818627381116269E-3</c:v>
                </c:pt>
                <c:pt idx="1658">
                  <c:v>1.3944466979188242E-2</c:v>
                </c:pt>
                <c:pt idx="1659">
                  <c:v>6.2417926779374895E-3</c:v>
                </c:pt>
                <c:pt idx="1660">
                  <c:v>6.2937154831909734E-3</c:v>
                </c:pt>
                <c:pt idx="1661">
                  <c:v>6.2319302622056349E-3</c:v>
                </c:pt>
                <c:pt idx="1662">
                  <c:v>6.2376901173612064E-3</c:v>
                </c:pt>
                <c:pt idx="1663">
                  <c:v>6.2401828872059783E-3</c:v>
                </c:pt>
                <c:pt idx="1664">
                  <c:v>6.2958516527930556E-3</c:v>
                </c:pt>
                <c:pt idx="1665">
                  <c:v>6.237400088259069E-3</c:v>
                </c:pt>
                <c:pt idx="1666">
                  <c:v>6.2915707145308371E-3</c:v>
                </c:pt>
                <c:pt idx="1667">
                  <c:v>6.2928602886608564E-3</c:v>
                </c:pt>
                <c:pt idx="1668">
                  <c:v>6.2941748996039231E-3</c:v>
                </c:pt>
                <c:pt idx="1669">
                  <c:v>6.232125359429859E-3</c:v>
                </c:pt>
                <c:pt idx="1670">
                  <c:v>6.235692635701868E-3</c:v>
                </c:pt>
                <c:pt idx="1671">
                  <c:v>6.2402074542644171E-3</c:v>
                </c:pt>
                <c:pt idx="1672">
                  <c:v>1.4455085370912356E-2</c:v>
                </c:pt>
                <c:pt idx="1673">
                  <c:v>6.2385319212617469E-3</c:v>
                </c:pt>
                <c:pt idx="1674">
                  <c:v>6.2991812435042246E-3</c:v>
                </c:pt>
                <c:pt idx="1675">
                  <c:v>6.294618226052871E-3</c:v>
                </c:pt>
                <c:pt idx="1676">
                  <c:v>6.2366041914251047E-3</c:v>
                </c:pt>
                <c:pt idx="1677">
                  <c:v>6.294618226052871E-3</c:v>
                </c:pt>
                <c:pt idx="1678">
                  <c:v>6.2343785906294443E-3</c:v>
                </c:pt>
                <c:pt idx="1679">
                  <c:v>6.2357545134704533E-3</c:v>
                </c:pt>
                <c:pt idx="1680">
                  <c:v>6.2379590168472375E-3</c:v>
                </c:pt>
                <c:pt idx="1681">
                  <c:v>6.2389498640865364E-3</c:v>
                </c:pt>
                <c:pt idx="1682">
                  <c:v>6.2358798206014277E-3</c:v>
                </c:pt>
                <c:pt idx="1683">
                  <c:v>6.2941191323116277E-3</c:v>
                </c:pt>
                <c:pt idx="1684">
                  <c:v>6.2909638996706549E-3</c:v>
                </c:pt>
                <c:pt idx="1685">
                  <c:v>6.2949581044137075E-3</c:v>
                </c:pt>
                <c:pt idx="1686">
                  <c:v>6.2974269758740058E-3</c:v>
                </c:pt>
                <c:pt idx="1687">
                  <c:v>6.2948860093641956E-3</c:v>
                </c:pt>
                <c:pt idx="1688">
                  <c:v>6.293834328612382E-3</c:v>
                </c:pt>
                <c:pt idx="1689">
                  <c:v>6.2926254626099456E-3</c:v>
                </c:pt>
                <c:pt idx="1690">
                  <c:v>6.2969446277204933E-3</c:v>
                </c:pt>
                <c:pt idx="1691">
                  <c:v>6.2947246305554245E-3</c:v>
                </c:pt>
                <c:pt idx="1692">
                  <c:v>6.2929222299242899E-3</c:v>
                </c:pt>
                <c:pt idx="1693">
                  <c:v>6.295261831151585E-3</c:v>
                </c:pt>
                <c:pt idx="1694">
                  <c:v>6.2392643128531197E-3</c:v>
                </c:pt>
                <c:pt idx="1695">
                  <c:v>6.2370941366416991E-3</c:v>
                </c:pt>
                <c:pt idx="1696">
                  <c:v>6.2397862729131112E-3</c:v>
                </c:pt>
                <c:pt idx="1697">
                  <c:v>6.2405747979810645E-3</c:v>
                </c:pt>
                <c:pt idx="1698">
                  <c:v>6.2397765444595927E-3</c:v>
                </c:pt>
                <c:pt idx="1699">
                  <c:v>1.4451026251823231E-2</c:v>
                </c:pt>
                <c:pt idx="1700">
                  <c:v>6.2963294988821481E-3</c:v>
                </c:pt>
                <c:pt idx="1701">
                  <c:v>6.2387099523949097E-3</c:v>
                </c:pt>
                <c:pt idx="1702">
                  <c:v>6.2374785167155508E-3</c:v>
                </c:pt>
                <c:pt idx="1703">
                  <c:v>6.2381906095948028E-3</c:v>
                </c:pt>
                <c:pt idx="1704">
                  <c:v>6.2369414154771138E-3</c:v>
                </c:pt>
                <c:pt idx="1705">
                  <c:v>6.2375624025543747E-3</c:v>
                </c:pt>
                <c:pt idx="1706">
                  <c:v>6.2371302609495211E-3</c:v>
                </c:pt>
                <c:pt idx="1707">
                  <c:v>6.2378692752220154E-3</c:v>
                </c:pt>
                <c:pt idx="1708">
                  <c:v>6.2959896941831269E-3</c:v>
                </c:pt>
                <c:pt idx="1709">
                  <c:v>6.2938589756374634E-3</c:v>
                </c:pt>
                <c:pt idx="1710">
                  <c:v>6.240151453320757E-3</c:v>
                </c:pt>
                <c:pt idx="1711">
                  <c:v>6.2391996477190285E-3</c:v>
                </c:pt>
                <c:pt idx="1712">
                  <c:v>6.241021581516527E-3</c:v>
                </c:pt>
                <c:pt idx="1713">
                  <c:v>6.2370382127491502E-3</c:v>
                </c:pt>
                <c:pt idx="1714">
                  <c:v>6.2420999275049037E-3</c:v>
                </c:pt>
                <c:pt idx="1715">
                  <c:v>6.2993627132953891E-3</c:v>
                </c:pt>
                <c:pt idx="1716">
                  <c:v>6.2375937039066782E-3</c:v>
                </c:pt>
                <c:pt idx="1717">
                  <c:v>6.2436154185003118E-3</c:v>
                </c:pt>
                <c:pt idx="1718">
                  <c:v>6.2961379578494086E-3</c:v>
                </c:pt>
                <c:pt idx="1719">
                  <c:v>6.2397387105724558E-3</c:v>
                </c:pt>
                <c:pt idx="1720">
                  <c:v>6.2384854403271543E-3</c:v>
                </c:pt>
                <c:pt idx="1721">
                  <c:v>6.2388471487958537E-3</c:v>
                </c:pt>
                <c:pt idx="1722">
                  <c:v>6.2360556844539188E-3</c:v>
                </c:pt>
                <c:pt idx="1723">
                  <c:v>6.2353338740755706E-3</c:v>
                </c:pt>
                <c:pt idx="1724">
                  <c:v>6.2924333654717779E-3</c:v>
                </c:pt>
                <c:pt idx="1725">
                  <c:v>6.2935582083858427E-3</c:v>
                </c:pt>
                <c:pt idx="1726">
                  <c:v>6.2910134237504104E-3</c:v>
                </c:pt>
                <c:pt idx="1727">
                  <c:v>6.2930108479454369E-3</c:v>
                </c:pt>
                <c:pt idx="1728">
                  <c:v>6.2936448121724128E-3</c:v>
                </c:pt>
                <c:pt idx="1729">
                  <c:v>6.2934363744854768E-3</c:v>
                </c:pt>
                <c:pt idx="1730">
                  <c:v>6.2935149102994964E-3</c:v>
                </c:pt>
                <c:pt idx="1731">
                  <c:v>6.2933501790835393E-3</c:v>
                </c:pt>
                <c:pt idx="1732">
                  <c:v>6.2948609661828362E-3</c:v>
                </c:pt>
                <c:pt idx="1733">
                  <c:v>6.2365364633957428E-3</c:v>
                </c:pt>
                <c:pt idx="1734">
                  <c:v>6.2372635618561153E-3</c:v>
                </c:pt>
                <c:pt idx="1735">
                  <c:v>6.2382383924739155E-3</c:v>
                </c:pt>
                <c:pt idx="1736">
                  <c:v>6.2897300113224208E-3</c:v>
                </c:pt>
                <c:pt idx="1737">
                  <c:v>6.287546707536504E-3</c:v>
                </c:pt>
                <c:pt idx="1738">
                  <c:v>6.2377301531934999E-3</c:v>
                </c:pt>
                <c:pt idx="1739">
                  <c:v>6.2387980667621031E-3</c:v>
                </c:pt>
                <c:pt idx="1740">
                  <c:v>6.2357545134704533E-3</c:v>
                </c:pt>
                <c:pt idx="1741">
                  <c:v>6.2379590168472375E-3</c:v>
                </c:pt>
                <c:pt idx="1742">
                  <c:v>6.2388698935226606E-3</c:v>
                </c:pt>
                <c:pt idx="1743">
                  <c:v>6.2357998500375527E-3</c:v>
                </c:pt>
                <c:pt idx="1744">
                  <c:v>6.2394951834545435E-3</c:v>
                </c:pt>
                <c:pt idx="1745">
                  <c:v>6.2374365364001316E-3</c:v>
                </c:pt>
                <c:pt idx="1746">
                  <c:v>6.2354975668505123E-3</c:v>
                </c:pt>
                <c:pt idx="1747">
                  <c:v>6.2961847255895119E-3</c:v>
                </c:pt>
                <c:pt idx="1748">
                  <c:v>6.29702719267971E-3</c:v>
                </c:pt>
                <c:pt idx="1749">
                  <c:v>6.239971911798624E-3</c:v>
                </c:pt>
                <c:pt idx="1750">
                  <c:v>6.2385983145333826E-3</c:v>
                </c:pt>
                <c:pt idx="1751">
                  <c:v>6.2387236216643579E-3</c:v>
                </c:pt>
                <c:pt idx="1752">
                  <c:v>6.2377772803626991E-3</c:v>
                </c:pt>
                <c:pt idx="1753">
                  <c:v>6.2389762666373765E-3</c:v>
                </c:pt>
                <c:pt idx="1754">
                  <c:v>6.2372635618561153E-3</c:v>
                </c:pt>
                <c:pt idx="1755">
                  <c:v>6.2382383924739155E-3</c:v>
                </c:pt>
                <c:pt idx="1756">
                  <c:v>6.2392355450241691E-3</c:v>
                </c:pt>
                <c:pt idx="1757">
                  <c:v>6.2393324748941381E-3</c:v>
                </c:pt>
                <c:pt idx="1758">
                  <c:v>6.2393310165882974E-3</c:v>
                </c:pt>
                <c:pt idx="1759">
                  <c:v>6.2398734743295626E-3</c:v>
                </c:pt>
                <c:pt idx="1760">
                  <c:v>6.0814224972911305E-3</c:v>
                </c:pt>
                <c:pt idx="1761">
                  <c:v>6.2392734626478411E-3</c:v>
                </c:pt>
                <c:pt idx="1762">
                  <c:v>6.2393182830206952E-3</c:v>
                </c:pt>
                <c:pt idx="1763">
                  <c:v>6.2544266561708065E-3</c:v>
                </c:pt>
                <c:pt idx="1764">
                  <c:v>6.2518457323145378E-3</c:v>
                </c:pt>
                <c:pt idx="1765">
                  <c:v>6.2548235334306396E-3</c:v>
                </c:pt>
                <c:pt idx="1766">
                  <c:v>6.2552936310189969E-3</c:v>
                </c:pt>
                <c:pt idx="1767">
                  <c:v>6.2620279334161984E-3</c:v>
                </c:pt>
                <c:pt idx="1768">
                  <c:v>6.2614343698346652E-3</c:v>
                </c:pt>
                <c:pt idx="1769">
                  <c:v>6.2970735069370794E-3</c:v>
                </c:pt>
                <c:pt idx="1770">
                  <c:v>6.29702719267971E-3</c:v>
                </c:pt>
                <c:pt idx="1771">
                  <c:v>6.2599180696335912E-3</c:v>
                </c:pt>
                <c:pt idx="1772">
                  <c:v>6.2580732251696046E-3</c:v>
                </c:pt>
                <c:pt idx="1773">
                  <c:v>6.2915707145308371E-3</c:v>
                </c:pt>
                <c:pt idx="1774">
                  <c:v>6.2928602886608564E-3</c:v>
                </c:pt>
                <c:pt idx="1775">
                  <c:v>6.293428636690925E-3</c:v>
                </c:pt>
                <c:pt idx="1776">
                  <c:v>6.232125359429859E-3</c:v>
                </c:pt>
                <c:pt idx="1777">
                  <c:v>6.5812434109490192E-3</c:v>
                </c:pt>
                <c:pt idx="1778">
                  <c:v>6.2385656619433098E-3</c:v>
                </c:pt>
                <c:pt idx="1779">
                  <c:v>6.2386836443249459E-3</c:v>
                </c:pt>
                <c:pt idx="1780">
                  <c:v>6.2372635618561153E-3</c:v>
                </c:pt>
                <c:pt idx="1781">
                  <c:v>6.2382383924739155E-3</c:v>
                </c:pt>
                <c:pt idx="1782">
                  <c:v>6.2394526570040496E-3</c:v>
                </c:pt>
                <c:pt idx="1783">
                  <c:v>1.4448812186865528E-2</c:v>
                </c:pt>
                <c:pt idx="1784">
                  <c:v>6.2370465316932142E-3</c:v>
                </c:pt>
                <c:pt idx="1785">
                  <c:v>6.292743445324169E-3</c:v>
                </c:pt>
                <c:pt idx="1786">
                  <c:v>6.2372450605076464E-3</c:v>
                </c:pt>
                <c:pt idx="1787">
                  <c:v>6.2377711137732127E-3</c:v>
                </c:pt>
                <c:pt idx="1788">
                  <c:v>6.2358238474045135E-3</c:v>
                </c:pt>
                <c:pt idx="1789">
                  <c:v>6.235202423389887E-3</c:v>
                </c:pt>
                <c:pt idx="1790">
                  <c:v>6.2372568513906559E-3</c:v>
                </c:pt>
                <c:pt idx="1791">
                  <c:v>6.2389267065375538E-3</c:v>
                </c:pt>
                <c:pt idx="1792">
                  <c:v>6.2377191051556135E-3</c:v>
                </c:pt>
                <c:pt idx="1793">
                  <c:v>6.2338669088043905E-3</c:v>
                </c:pt>
                <c:pt idx="1794">
                  <c:v>6.2327648905284288E-3</c:v>
                </c:pt>
                <c:pt idx="1795">
                  <c:v>6.237022718434319E-3</c:v>
                </c:pt>
                <c:pt idx="1796">
                  <c:v>6.234132824290993E-3</c:v>
                </c:pt>
                <c:pt idx="1797">
                  <c:v>6.2359545776418373E-3</c:v>
                </c:pt>
                <c:pt idx="1798">
                  <c:v>6.2320587647387363E-3</c:v>
                </c:pt>
                <c:pt idx="1799">
                  <c:v>6.2310244847271906E-3</c:v>
                </c:pt>
                <c:pt idx="1800">
                  <c:v>6.2383782792563985E-3</c:v>
                </c:pt>
                <c:pt idx="1801">
                  <c:v>6.2358836988903104E-3</c:v>
                </c:pt>
                <c:pt idx="1802">
                  <c:v>6.2438202808804315E-3</c:v>
                </c:pt>
                <c:pt idx="1803">
                  <c:v>6.2354799293670923E-3</c:v>
                </c:pt>
                <c:pt idx="1804">
                  <c:v>6.2407404169645929E-3</c:v>
                </c:pt>
                <c:pt idx="1805">
                  <c:v>6.2389588813483391E-3</c:v>
                </c:pt>
                <c:pt idx="1806">
                  <c:v>6.2393775116014651E-3</c:v>
                </c:pt>
                <c:pt idx="1807">
                  <c:v>6.2401006524535861E-3</c:v>
                </c:pt>
                <c:pt idx="1808">
                  <c:v>6.2385024172730954E-3</c:v>
                </c:pt>
                <c:pt idx="1809">
                  <c:v>6.2620279334161966E-3</c:v>
                </c:pt>
                <c:pt idx="1810">
                  <c:v>6.238127741824361E-3</c:v>
                </c:pt>
                <c:pt idx="1811">
                  <c:v>6.2948618898783044E-3</c:v>
                </c:pt>
                <c:pt idx="1812">
                  <c:v>6.2380758340862758E-3</c:v>
                </c:pt>
                <c:pt idx="1813">
                  <c:v>6.2395578178125509E-3</c:v>
                </c:pt>
                <c:pt idx="1814">
                  <c:v>6.2357945579838538E-3</c:v>
                </c:pt>
                <c:pt idx="1815">
                  <c:v>6.2363110716809481E-3</c:v>
                </c:pt>
                <c:pt idx="1816">
                  <c:v>6.235784673169013E-3</c:v>
                </c:pt>
                <c:pt idx="1817">
                  <c:v>6.2320551540218797E-3</c:v>
                </c:pt>
                <c:pt idx="1818">
                  <c:v>6.2366406796000931E-3</c:v>
                </c:pt>
                <c:pt idx="1819">
                  <c:v>6.2377772803626991E-3</c:v>
                </c:pt>
                <c:pt idx="1820">
                  <c:v>6.2389762666373765E-3</c:v>
                </c:pt>
                <c:pt idx="1821">
                  <c:v>6.238437112092949E-3</c:v>
                </c:pt>
                <c:pt idx="1822">
                  <c:v>6.2622984019210758E-3</c:v>
                </c:pt>
                <c:pt idx="1823">
                  <c:v>6.2396140631230624E-3</c:v>
                </c:pt>
                <c:pt idx="1824">
                  <c:v>6.2421935179688467E-3</c:v>
                </c:pt>
                <c:pt idx="1825">
                  <c:v>6.2402039823254716E-3</c:v>
                </c:pt>
                <c:pt idx="1826">
                  <c:v>6.2614343698346652E-3</c:v>
                </c:pt>
                <c:pt idx="1827">
                  <c:v>6.2399133706461879E-3</c:v>
                </c:pt>
                <c:pt idx="1828">
                  <c:v>6.2620279334161975E-3</c:v>
                </c:pt>
                <c:pt idx="1829">
                  <c:v>6.2380487158646353E-3</c:v>
                </c:pt>
                <c:pt idx="1830">
                  <c:v>6.2404666424404828E-3</c:v>
                </c:pt>
                <c:pt idx="1831">
                  <c:v>6.2330306135101113E-3</c:v>
                </c:pt>
                <c:pt idx="1832">
                  <c:v>6.2345390173614845E-3</c:v>
                </c:pt>
                <c:pt idx="1833">
                  <c:v>6.2335043479157326E-3</c:v>
                </c:pt>
                <c:pt idx="1834">
                  <c:v>6.2897300113224208E-3</c:v>
                </c:pt>
                <c:pt idx="1835">
                  <c:v>6.287546707536504E-3</c:v>
                </c:pt>
                <c:pt idx="1836">
                  <c:v>6.2614879606899326E-3</c:v>
                </c:pt>
                <c:pt idx="1837">
                  <c:v>6.2603524099610914E-3</c:v>
                </c:pt>
                <c:pt idx="1838">
                  <c:v>6.2605701174118346E-3</c:v>
                </c:pt>
                <c:pt idx="1839">
                  <c:v>6.23944317483694E-3</c:v>
                </c:pt>
                <c:pt idx="1840">
                  <c:v>6.2396892791229484E-3</c:v>
                </c:pt>
                <c:pt idx="1841">
                  <c:v>6.2396246888634732E-3</c:v>
                </c:pt>
                <c:pt idx="1842">
                  <c:v>6.2407670147991172E-3</c:v>
                </c:pt>
                <c:pt idx="1843">
                  <c:v>6.2381871376558573E-3</c:v>
                </c:pt>
                <c:pt idx="1844">
                  <c:v>6.2398843334824025E-3</c:v>
                </c:pt>
                <c:pt idx="1845">
                  <c:v>6.2387411528677002E-3</c:v>
                </c:pt>
                <c:pt idx="1846">
                  <c:v>6.2388524247838769E-3</c:v>
                </c:pt>
                <c:pt idx="1847">
                  <c:v>6.2391525631576563E-3</c:v>
                </c:pt>
                <c:pt idx="1848">
                  <c:v>6.2378821175591527E-3</c:v>
                </c:pt>
                <c:pt idx="1849">
                  <c:v>6.2416786452740847E-3</c:v>
                </c:pt>
                <c:pt idx="1850">
                  <c:v>6.2396464287384568E-3</c:v>
                </c:pt>
                <c:pt idx="1851">
                  <c:v>6.2396040239314776E-3</c:v>
                </c:pt>
                <c:pt idx="1852">
                  <c:v>6.2364562484650112E-3</c:v>
                </c:pt>
                <c:pt idx="1853">
                  <c:v>6.2382383924739155E-3</c:v>
                </c:pt>
                <c:pt idx="1854">
                  <c:v>6.2915838245334796E-3</c:v>
                </c:pt>
                <c:pt idx="1855">
                  <c:v>6.2939752628687349E-3</c:v>
                </c:pt>
                <c:pt idx="1856">
                  <c:v>6.3045793279278691E-3</c:v>
                </c:pt>
                <c:pt idx="1857">
                  <c:v>6.303148671451239E-3</c:v>
                </c:pt>
                <c:pt idx="1858">
                  <c:v>6.2898458962235776E-3</c:v>
                </c:pt>
                <c:pt idx="1859">
                  <c:v>6.287535005505121E-3</c:v>
                </c:pt>
                <c:pt idx="1860">
                  <c:v>6.2896126238356984E-3</c:v>
                </c:pt>
                <c:pt idx="1861">
                  <c:v>6.2934488476642098E-3</c:v>
                </c:pt>
                <c:pt idx="1862">
                  <c:v>6.2942284373346882E-3</c:v>
                </c:pt>
                <c:pt idx="1863">
                  <c:v>6.2895011152575139E-3</c:v>
                </c:pt>
                <c:pt idx="1864">
                  <c:v>6.289135605300842E-3</c:v>
                </c:pt>
                <c:pt idx="1865">
                  <c:v>6.2944771916390212E-3</c:v>
                </c:pt>
                <c:pt idx="1866">
                  <c:v>6.2854201970951951E-3</c:v>
                </c:pt>
                <c:pt idx="1867">
                  <c:v>6.2927584702083946E-3</c:v>
                </c:pt>
                <c:pt idx="1868">
                  <c:v>6.2899000892964255E-3</c:v>
                </c:pt>
                <c:pt idx="1869">
                  <c:v>6.2894357250223732E-3</c:v>
                </c:pt>
                <c:pt idx="1870">
                  <c:v>6.2364359634971929E-3</c:v>
                </c:pt>
                <c:pt idx="1871">
                  <c:v>6.235784673169013E-3</c:v>
                </c:pt>
                <c:pt idx="1872">
                  <c:v>6.2319302622056349E-3</c:v>
                </c:pt>
                <c:pt idx="1873">
                  <c:v>6.2366406796000931E-3</c:v>
                </c:pt>
                <c:pt idx="1874">
                  <c:v>6.2334129031865341E-3</c:v>
                </c:pt>
                <c:pt idx="1875">
                  <c:v>6.23830224745633E-3</c:v>
                </c:pt>
                <c:pt idx="1876">
                  <c:v>6.074743096585491E-3</c:v>
                </c:pt>
                <c:pt idx="1877">
                  <c:v>6.2954435790126299E-3</c:v>
                </c:pt>
                <c:pt idx="1878">
                  <c:v>6.2945250014719446E-3</c:v>
                </c:pt>
                <c:pt idx="1879">
                  <c:v>6.2377301531934999E-3</c:v>
                </c:pt>
                <c:pt idx="1880">
                  <c:v>6.2313239040842506E-3</c:v>
                </c:pt>
                <c:pt idx="1881">
                  <c:v>6.2394559084045422E-3</c:v>
                </c:pt>
                <c:pt idx="1882">
                  <c:v>6.2411354337332768E-3</c:v>
                </c:pt>
                <c:pt idx="1883">
                  <c:v>6.2394010143968157E-3</c:v>
                </c:pt>
                <c:pt idx="1884">
                  <c:v>6.2599180696335912E-3</c:v>
                </c:pt>
                <c:pt idx="1885">
                  <c:v>6.2580732251696046E-3</c:v>
                </c:pt>
                <c:pt idx="1886">
                  <c:v>6.240683000112838E-3</c:v>
                </c:pt>
                <c:pt idx="1887">
                  <c:v>6.2630457693932055E-3</c:v>
                </c:pt>
                <c:pt idx="1888">
                  <c:v>6.2364562484650112E-3</c:v>
                </c:pt>
                <c:pt idx="1889">
                  <c:v>6.2387379597388937E-3</c:v>
                </c:pt>
                <c:pt idx="1890">
                  <c:v>6.2384906154356644E-3</c:v>
                </c:pt>
                <c:pt idx="1891">
                  <c:v>6.2396587400085799E-3</c:v>
                </c:pt>
                <c:pt idx="1892">
                  <c:v>6.2389322944682388E-3</c:v>
                </c:pt>
                <c:pt idx="1893">
                  <c:v>6.2317188672906827E-3</c:v>
                </c:pt>
                <c:pt idx="1894">
                  <c:v>6.2391957988803095E-3</c:v>
                </c:pt>
                <c:pt idx="1895">
                  <c:v>6.2386130679226489E-3</c:v>
                </c:pt>
                <c:pt idx="1896">
                  <c:v>6.2552387178436801E-3</c:v>
                </c:pt>
                <c:pt idx="1897">
                  <c:v>6.2610100974391887E-3</c:v>
                </c:pt>
                <c:pt idx="1898">
                  <c:v>6.2380159602542957E-3</c:v>
                </c:pt>
                <c:pt idx="1899">
                  <c:v>6.2320732549817183E-3</c:v>
                </c:pt>
                <c:pt idx="1900">
                  <c:v>6.2977553711931851E-3</c:v>
                </c:pt>
                <c:pt idx="1901">
                  <c:v>6.295261831151585E-3</c:v>
                </c:pt>
                <c:pt idx="1902">
                  <c:v>6.2386398537718959E-3</c:v>
                </c:pt>
                <c:pt idx="1903">
                  <c:v>6.2370941366416991E-3</c:v>
                </c:pt>
                <c:pt idx="1904">
                  <c:v>6.2396613810968673E-3</c:v>
                </c:pt>
                <c:pt idx="1905">
                  <c:v>6.2405747979810645E-3</c:v>
                </c:pt>
                <c:pt idx="1906">
                  <c:v>6.2630457693932055E-3</c:v>
                </c:pt>
                <c:pt idx="1907">
                  <c:v>6.2959896941831269E-3</c:v>
                </c:pt>
                <c:pt idx="1908">
                  <c:v>6.2371302609495211E-3</c:v>
                </c:pt>
                <c:pt idx="1909">
                  <c:v>6.2931105784989946E-3</c:v>
                </c:pt>
                <c:pt idx="1910">
                  <c:v>6.238407650712127E-3</c:v>
                </c:pt>
                <c:pt idx="1911">
                  <c:v>1.4453240316780934E-2</c:v>
                </c:pt>
                <c:pt idx="1912">
                  <c:v>6.2395516621774876E-3</c:v>
                </c:pt>
                <c:pt idx="1913">
                  <c:v>6.2392994392157369E-3</c:v>
                </c:pt>
                <c:pt idx="1914">
                  <c:v>6.2373087274753382E-3</c:v>
                </c:pt>
                <c:pt idx="1915">
                  <c:v>6.2335043479157326E-3</c:v>
                </c:pt>
                <c:pt idx="1916">
                  <c:v>6.2895129607518788E-3</c:v>
                </c:pt>
                <c:pt idx="1917">
                  <c:v>6.2964390569993237E-3</c:v>
                </c:pt>
                <c:pt idx="1918">
                  <c:v>6.2961662943198261E-3</c:v>
                </c:pt>
                <c:pt idx="1919">
                  <c:v>6.2392631238821165E-3</c:v>
                </c:pt>
                <c:pt idx="1920">
                  <c:v>6.2949694712072964E-3</c:v>
                </c:pt>
                <c:pt idx="1921">
                  <c:v>6.2370169396990301E-3</c:v>
                </c:pt>
                <c:pt idx="1922">
                  <c:v>6.2382164981571661E-3</c:v>
                </c:pt>
                <c:pt idx="1923">
                  <c:v>6.2932507452343658E-3</c:v>
                </c:pt>
                <c:pt idx="1924">
                  <c:v>6.2933597289596046E-3</c:v>
                </c:pt>
                <c:pt idx="1925">
                  <c:v>6.2920969218935828E-3</c:v>
                </c:pt>
                <c:pt idx="1926">
                  <c:v>6.2938125839754472E-3</c:v>
                </c:pt>
                <c:pt idx="1927">
                  <c:v>6.2943941531188822E-3</c:v>
                </c:pt>
                <c:pt idx="1928">
                  <c:v>6.2302171713360865E-3</c:v>
                </c:pt>
                <c:pt idx="1929">
                  <c:v>6.2368425184665278E-3</c:v>
                </c:pt>
                <c:pt idx="1930">
                  <c:v>6.2402335871936361E-3</c:v>
                </c:pt>
                <c:pt idx="1931">
                  <c:v>6.2929397271403098E-3</c:v>
                </c:pt>
                <c:pt idx="1932">
                  <c:v>6.235202423389887E-3</c:v>
                </c:pt>
                <c:pt idx="1933">
                  <c:v>6.2372568513906559E-3</c:v>
                </c:pt>
                <c:pt idx="1934">
                  <c:v>6.2358238474045135E-3</c:v>
                </c:pt>
                <c:pt idx="1935">
                  <c:v>6.2391764901700434E-3</c:v>
                </c:pt>
                <c:pt idx="1936">
                  <c:v>6.2377191051556135E-3</c:v>
                </c:pt>
                <c:pt idx="1937">
                  <c:v>6.2354799293670923E-3</c:v>
                </c:pt>
                <c:pt idx="1938">
                  <c:v>6.2327648905284288E-3</c:v>
                </c:pt>
                <c:pt idx="1939">
                  <c:v>6.237022718434319E-3</c:v>
                </c:pt>
                <c:pt idx="1940">
                  <c:v>6.2338669088043905E-3</c:v>
                </c:pt>
                <c:pt idx="1941">
                  <c:v>6.2342179699633781E-3</c:v>
                </c:pt>
                <c:pt idx="1942">
                  <c:v>6.2360397233142233E-3</c:v>
                </c:pt>
                <c:pt idx="1943">
                  <c:v>6.2409128582475142E-3</c:v>
                </c:pt>
                <c:pt idx="1944">
                  <c:v>6.2320587647387363E-3</c:v>
                </c:pt>
                <c:pt idx="1945">
                  <c:v>6.2302171713360865E-3</c:v>
                </c:pt>
                <c:pt idx="1946">
                  <c:v>6.2383782792563985E-3</c:v>
                </c:pt>
                <c:pt idx="1947">
                  <c:v>6.2358836988903104E-3</c:v>
                </c:pt>
                <c:pt idx="1948">
                  <c:v>6.240993916902882E-3</c:v>
                </c:pt>
                <c:pt idx="1949">
                  <c:v>6.2897300113224208E-3</c:v>
                </c:pt>
                <c:pt idx="1950">
                  <c:v>6.287546707536504E-3</c:v>
                </c:pt>
                <c:pt idx="1951">
                  <c:v>6.2392438151718504E-3</c:v>
                </c:pt>
                <c:pt idx="1952">
                  <c:v>6.2391957988803103E-3</c:v>
                </c:pt>
                <c:pt idx="1953">
                  <c:v>6.2384680044015777E-3</c:v>
                </c:pt>
                <c:pt idx="1954">
                  <c:v>6.2394701386168164E-3</c:v>
                </c:pt>
                <c:pt idx="1955">
                  <c:v>6.2375314464484426E-3</c:v>
                </c:pt>
                <c:pt idx="1956">
                  <c:v>6.293863226465626E-3</c:v>
                </c:pt>
                <c:pt idx="1957">
                  <c:v>6.2890040427633735E-3</c:v>
                </c:pt>
                <c:pt idx="1958">
                  <c:v>6.2386596875787115E-3</c:v>
                </c:pt>
                <c:pt idx="1959">
                  <c:v>6.2372635618561153E-3</c:v>
                </c:pt>
                <c:pt idx="1960">
                  <c:v>6.2382383924739155E-3</c:v>
                </c:pt>
                <c:pt idx="1961">
                  <c:v>6.2313239040842506E-3</c:v>
                </c:pt>
                <c:pt idx="1962">
                  <c:v>6.2926233658308689E-3</c:v>
                </c:pt>
                <c:pt idx="1963">
                  <c:v>6.2919240939132539E-3</c:v>
                </c:pt>
                <c:pt idx="1964">
                  <c:v>6.2398734743295626E-3</c:v>
                </c:pt>
                <c:pt idx="1965">
                  <c:v>6.0821728832036494E-3</c:v>
                </c:pt>
                <c:pt idx="1966">
                  <c:v>6.2392734626478411E-3</c:v>
                </c:pt>
                <c:pt idx="1967">
                  <c:v>6.2393182830206952E-3</c:v>
                </c:pt>
                <c:pt idx="1968">
                  <c:v>6.2375624025543747E-3</c:v>
                </c:pt>
                <c:pt idx="1969">
                  <c:v>6.2344603109001718E-3</c:v>
                </c:pt>
                <c:pt idx="1970">
                  <c:v>6.2378080929812903E-3</c:v>
                </c:pt>
                <c:pt idx="1971">
                  <c:v>6.2352395743394606E-3</c:v>
                </c:pt>
                <c:pt idx="1972">
                  <c:v>6.2409761029177278E-3</c:v>
                </c:pt>
                <c:pt idx="1973">
                  <c:v>6.2370465316932142E-3</c:v>
                </c:pt>
                <c:pt idx="1974">
                  <c:v>6.2372450605076464E-3</c:v>
                </c:pt>
                <c:pt idx="1975">
                  <c:v>6.292743445324169E-3</c:v>
                </c:pt>
                <c:pt idx="1976">
                  <c:v>6.2377711137732127E-3</c:v>
                </c:pt>
                <c:pt idx="1977">
                  <c:v>6.2552387178436801E-3</c:v>
                </c:pt>
                <c:pt idx="1978">
                  <c:v>6.2610100974391887E-3</c:v>
                </c:pt>
                <c:pt idx="1979">
                  <c:v>6.2380487158646353E-3</c:v>
                </c:pt>
                <c:pt idx="1980">
                  <c:v>6.2940537490864942E-3</c:v>
                </c:pt>
                <c:pt idx="1981">
                  <c:v>1.4453609327607218E-2</c:v>
                </c:pt>
                <c:pt idx="1982">
                  <c:v>6.2380609954813555E-3</c:v>
                </c:pt>
                <c:pt idx="1983">
                  <c:v>6.2937040738111349E-3</c:v>
                </c:pt>
                <c:pt idx="1984">
                  <c:v>6.2384113560635061E-3</c:v>
                </c:pt>
                <c:pt idx="1985">
                  <c:v>6.2362216484626127E-3</c:v>
                </c:pt>
                <c:pt idx="1986">
                  <c:v>6.2390671481504347E-3</c:v>
                </c:pt>
                <c:pt idx="1987">
                  <c:v>6.238754496747506E-3</c:v>
                </c:pt>
                <c:pt idx="1988">
                  <c:v>6.2359148697034269E-3</c:v>
                </c:pt>
                <c:pt idx="1989">
                  <c:v>6.2388363546001229E-3</c:v>
                </c:pt>
                <c:pt idx="1990">
                  <c:v>6.2365427625181453E-3</c:v>
                </c:pt>
                <c:pt idx="1991">
                  <c:v>6.2375691368482368E-3</c:v>
                </c:pt>
                <c:pt idx="1992">
                  <c:v>6.2393206906965551E-3</c:v>
                </c:pt>
                <c:pt idx="1993">
                  <c:v>6.2391678369340346E-3</c:v>
                </c:pt>
                <c:pt idx="1994">
                  <c:v>6.235671848321054E-3</c:v>
                </c:pt>
                <c:pt idx="1995">
                  <c:v>6.2351299692385903E-3</c:v>
                </c:pt>
                <c:pt idx="1996">
                  <c:v>6.2359987862883829E-3</c:v>
                </c:pt>
                <c:pt idx="1997">
                  <c:v>6.2338510600572035E-3</c:v>
                </c:pt>
                <c:pt idx="1998">
                  <c:v>6.2377854448649982E-3</c:v>
                </c:pt>
                <c:pt idx="1999">
                  <c:v>6.2394354662050813E-3</c:v>
                </c:pt>
                <c:pt idx="2000">
                  <c:v>6.2376353866325307E-3</c:v>
                </c:pt>
                <c:pt idx="2001">
                  <c:v>6.2387845793949554E-3</c:v>
                </c:pt>
                <c:pt idx="2002">
                  <c:v>6.2920600525442653E-3</c:v>
                </c:pt>
                <c:pt idx="2003">
                  <c:v>6.239863846755552E-3</c:v>
                </c:pt>
                <c:pt idx="2004">
                  <c:v>6.2421935179688467E-3</c:v>
                </c:pt>
                <c:pt idx="2005">
                  <c:v>6.2381973438886641E-3</c:v>
                </c:pt>
                <c:pt idx="2006">
                  <c:v>6.2906437645012152E-3</c:v>
                </c:pt>
                <c:pt idx="2007">
                  <c:v>6.239671773424842E-3</c:v>
                </c:pt>
                <c:pt idx="2008">
                  <c:v>6.2383922828177906E-3</c:v>
                </c:pt>
                <c:pt idx="2009">
                  <c:v>6.2389161988818257E-3</c:v>
                </c:pt>
                <c:pt idx="2010">
                  <c:v>6.2370700233233137E-3</c:v>
                </c:pt>
                <c:pt idx="2011">
                  <c:v>6.2416044534454986E-3</c:v>
                </c:pt>
                <c:pt idx="2012">
                  <c:v>6.2391470287892223E-3</c:v>
                </c:pt>
                <c:pt idx="2013">
                  <c:v>6.2364198101919075E-3</c:v>
                </c:pt>
                <c:pt idx="2014">
                  <c:v>6.2408217071128324E-3</c:v>
                </c:pt>
                <c:pt idx="2015">
                  <c:v>6.232480697979186E-3</c:v>
                </c:pt>
                <c:pt idx="2016">
                  <c:v>6.23830224745633E-3</c:v>
                </c:pt>
                <c:pt idx="2017">
                  <c:v>6.074743096585491E-3</c:v>
                </c:pt>
                <c:pt idx="2018">
                  <c:v>6.2381408520705405E-3</c:v>
                </c:pt>
                <c:pt idx="2019">
                  <c:v>6.2313239040842506E-3</c:v>
                </c:pt>
                <c:pt idx="2020">
                  <c:v>6.2977553711931851E-3</c:v>
                </c:pt>
                <c:pt idx="2021">
                  <c:v>6.238127741824361E-3</c:v>
                </c:pt>
                <c:pt idx="2022">
                  <c:v>6.2948618898783044E-3</c:v>
                </c:pt>
                <c:pt idx="2023">
                  <c:v>6.2380758340862758E-3</c:v>
                </c:pt>
                <c:pt idx="2024">
                  <c:v>6.2395578178125509E-3</c:v>
                </c:pt>
                <c:pt idx="2025">
                  <c:v>6.2357945579838538E-3</c:v>
                </c:pt>
                <c:pt idx="2026">
                  <c:v>6.2939752628687349E-3</c:v>
                </c:pt>
                <c:pt idx="2027">
                  <c:v>6.3046705542968975E-3</c:v>
                </c:pt>
                <c:pt idx="2028">
                  <c:v>6.3032398978202665E-3</c:v>
                </c:pt>
                <c:pt idx="2029">
                  <c:v>6.2898458962235776E-3</c:v>
                </c:pt>
                <c:pt idx="2030">
                  <c:v>6.2874502107077603E-3</c:v>
                </c:pt>
                <c:pt idx="2031">
                  <c:v>6.2895278290383376E-3</c:v>
                </c:pt>
                <c:pt idx="2032">
                  <c:v>6.2934488476642098E-3</c:v>
                </c:pt>
                <c:pt idx="2033">
                  <c:v>6.2944771916390212E-3</c:v>
                </c:pt>
                <c:pt idx="2034">
                  <c:v>6.2895011152575139E-3</c:v>
                </c:pt>
                <c:pt idx="2035">
                  <c:v>6.289135605300842E-3</c:v>
                </c:pt>
                <c:pt idx="2036">
                  <c:v>6.2942284373346882E-3</c:v>
                </c:pt>
                <c:pt idx="2037">
                  <c:v>6.2854201970951951E-3</c:v>
                </c:pt>
                <c:pt idx="2038">
                  <c:v>6.2927584702083946E-3</c:v>
                </c:pt>
                <c:pt idx="2039">
                  <c:v>6.2899000892964255E-3</c:v>
                </c:pt>
                <c:pt idx="2040">
                  <c:v>6.2894357250223732E-3</c:v>
                </c:pt>
                <c:pt idx="2041">
                  <c:v>6.2931105784989946E-3</c:v>
                </c:pt>
                <c:pt idx="2042">
                  <c:v>6.232480697979186E-3</c:v>
                </c:pt>
                <c:pt idx="2043">
                  <c:v>6.2382211288283885E-3</c:v>
                </c:pt>
                <c:pt idx="2044">
                  <c:v>6.0746619779575486E-3</c:v>
                </c:pt>
                <c:pt idx="2045">
                  <c:v>6.239650444892917E-3</c:v>
                </c:pt>
                <c:pt idx="2046">
                  <c:v>6.2374345000984262E-3</c:v>
                </c:pt>
                <c:pt idx="2047">
                  <c:v>6.2925385710335064E-3</c:v>
                </c:pt>
                <c:pt idx="2048">
                  <c:v>6.2918392991158931E-3</c:v>
                </c:pt>
                <c:pt idx="2049">
                  <c:v>6.2332880113702901E-3</c:v>
                </c:pt>
                <c:pt idx="2050">
                  <c:v>6.2382211288283885E-3</c:v>
                </c:pt>
                <c:pt idx="2051">
                  <c:v>6.0746619779575486E-3</c:v>
                </c:pt>
                <c:pt idx="2052">
                  <c:v>6.2365014140842341E-3</c:v>
                </c:pt>
                <c:pt idx="2053">
                  <c:v>6.2310244847271906E-3</c:v>
                </c:pt>
                <c:pt idx="2054">
                  <c:v>6.2365927348340382E-3</c:v>
                </c:pt>
                <c:pt idx="2055">
                  <c:v>6.2399838035611466E-3</c:v>
                </c:pt>
                <c:pt idx="2056">
                  <c:v>6.2929397271403098E-3</c:v>
                </c:pt>
                <c:pt idx="2057">
                  <c:v>6.2365014140842341E-3</c:v>
                </c:pt>
                <c:pt idx="2058">
                  <c:v>6.2390183780593484E-3</c:v>
                </c:pt>
                <c:pt idx="2059">
                  <c:v>6.2969180578854997E-3</c:v>
                </c:pt>
                <c:pt idx="2060">
                  <c:v>6.2926697321963494E-3</c:v>
                </c:pt>
                <c:pt idx="2061">
                  <c:v>6.2385727493085392E-3</c:v>
                </c:pt>
                <c:pt idx="2062">
                  <c:v>6.2407738816258971E-3</c:v>
                </c:pt>
                <c:pt idx="2063">
                  <c:v>6.287546707536504E-3</c:v>
                </c:pt>
                <c:pt idx="2064">
                  <c:v>6.2392796182829018E-3</c:v>
                </c:pt>
                <c:pt idx="2065">
                  <c:v>6.2381464104885728E-3</c:v>
                </c:pt>
                <c:pt idx="2066">
                  <c:v>6.2369018643418407E-3</c:v>
                </c:pt>
                <c:pt idx="2067">
                  <c:v>6.0792419240950401E-3</c:v>
                </c:pt>
                <c:pt idx="2068">
                  <c:v>6.2388698935226623E-3</c:v>
                </c:pt>
                <c:pt idx="2069">
                  <c:v>6.0818627381116269E-3</c:v>
                </c:pt>
                <c:pt idx="2070">
                  <c:v>1.3944466979188242E-2</c:v>
                </c:pt>
                <c:pt idx="2071">
                  <c:v>6.2416677861212447E-3</c:v>
                </c:pt>
                <c:pt idx="2072">
                  <c:v>6.2947105004083044E-3</c:v>
                </c:pt>
                <c:pt idx="2073">
                  <c:v>6.2319302622056349E-3</c:v>
                </c:pt>
                <c:pt idx="2074">
                  <c:v>6.2378150091774512E-3</c:v>
                </c:pt>
                <c:pt idx="2075">
                  <c:v>6.2401828872059783E-3</c:v>
                </c:pt>
                <c:pt idx="2076">
                  <c:v>6.2958516527930556E-3</c:v>
                </c:pt>
                <c:pt idx="2077">
                  <c:v>6.237400088259069E-3</c:v>
                </c:pt>
                <c:pt idx="2078">
                  <c:v>6.2378242214367278E-3</c:v>
                </c:pt>
                <c:pt idx="2079">
                  <c:v>6.2364999490929713E-3</c:v>
                </c:pt>
                <c:pt idx="2080">
                  <c:v>6.295261831151585E-3</c:v>
                </c:pt>
                <c:pt idx="2081">
                  <c:v>6.2386398537718959E-3</c:v>
                </c:pt>
                <c:pt idx="2082">
                  <c:v>6.2370941366416991E-3</c:v>
                </c:pt>
                <c:pt idx="2083">
                  <c:v>6.2397862729131112E-3</c:v>
                </c:pt>
                <c:pt idx="2084">
                  <c:v>6.2405747979810645E-3</c:v>
                </c:pt>
                <c:pt idx="2085">
                  <c:v>6.2377301531934999E-3</c:v>
                </c:pt>
                <c:pt idx="2086">
                  <c:v>6.2395584281247553E-3</c:v>
                </c:pt>
                <c:pt idx="2087">
                  <c:v>6.238127741824361E-3</c:v>
                </c:pt>
                <c:pt idx="2088">
                  <c:v>6.2948618898783044E-3</c:v>
                </c:pt>
                <c:pt idx="2089">
                  <c:v>6.2380758340862749E-3</c:v>
                </c:pt>
                <c:pt idx="2090">
                  <c:v>6.2395578178125509E-3</c:v>
                </c:pt>
                <c:pt idx="2091">
                  <c:v>6.2357945579838538E-3</c:v>
                </c:pt>
                <c:pt idx="2092">
                  <c:v>6.2380724520724193E-3</c:v>
                </c:pt>
                <c:pt idx="2093">
                  <c:v>6.2907681416533821E-3</c:v>
                </c:pt>
                <c:pt idx="2094">
                  <c:v>6.2544266561708065E-3</c:v>
                </c:pt>
                <c:pt idx="2095">
                  <c:v>6.2518457323145378E-3</c:v>
                </c:pt>
                <c:pt idx="2096">
                  <c:v>6.2548235334306396E-3</c:v>
                </c:pt>
                <c:pt idx="2097">
                  <c:v>6.2552936310189969E-3</c:v>
                </c:pt>
                <c:pt idx="2098">
                  <c:v>6.2620279334161984E-3</c:v>
                </c:pt>
                <c:pt idx="2099">
                  <c:v>6.2614343698346652E-3</c:v>
                </c:pt>
                <c:pt idx="2100">
                  <c:v>6.2533976624687647E-3</c:v>
                </c:pt>
                <c:pt idx="2101">
                  <c:v>6.2572370170627493E-3</c:v>
                </c:pt>
                <c:pt idx="2102">
                  <c:v>6.2357545134704533E-3</c:v>
                </c:pt>
                <c:pt idx="2103">
                  <c:v>6.2379590168472375E-3</c:v>
                </c:pt>
                <c:pt idx="2104">
                  <c:v>6.2388698935226606E-3</c:v>
                </c:pt>
                <c:pt idx="2105">
                  <c:v>6.2357998500375527E-3</c:v>
                </c:pt>
                <c:pt idx="2106">
                  <c:v>6.2533976624687647E-3</c:v>
                </c:pt>
                <c:pt idx="2107">
                  <c:v>6.2572370170627493E-3</c:v>
                </c:pt>
                <c:pt idx="2108">
                  <c:v>6.2387099523949097E-3</c:v>
                </c:pt>
                <c:pt idx="2109">
                  <c:v>6.2374785167155508E-3</c:v>
                </c:pt>
                <c:pt idx="2110">
                  <c:v>6.2381906095948028E-3</c:v>
                </c:pt>
                <c:pt idx="2111">
                  <c:v>6.2369414154771138E-3</c:v>
                </c:pt>
                <c:pt idx="2112">
                  <c:v>6.2375624025543747E-3</c:v>
                </c:pt>
                <c:pt idx="2113">
                  <c:v>6.235202423389887E-3</c:v>
                </c:pt>
                <c:pt idx="2114">
                  <c:v>6.2920600525442653E-3</c:v>
                </c:pt>
                <c:pt idx="2115">
                  <c:v>6.3004319146895927E-3</c:v>
                </c:pt>
                <c:pt idx="2116">
                  <c:v>6.2386574343446166E-3</c:v>
                </c:pt>
                <c:pt idx="2117">
                  <c:v>1.4453240316780934E-2</c:v>
                </c:pt>
                <c:pt idx="2118">
                  <c:v>6.2395516621774876E-3</c:v>
                </c:pt>
                <c:pt idx="2119">
                  <c:v>6.2392994392157369E-3</c:v>
                </c:pt>
                <c:pt idx="2120">
                  <c:v>6.2940537490864942E-3</c:v>
                </c:pt>
                <c:pt idx="2121">
                  <c:v>1.4453609327607218E-2</c:v>
                </c:pt>
                <c:pt idx="2122">
                  <c:v>6.2382651357153346E-3</c:v>
                </c:pt>
                <c:pt idx="2123">
                  <c:v>6.293180176838495E-3</c:v>
                </c:pt>
                <c:pt idx="2124">
                  <c:v>6.2970735069370794E-3</c:v>
                </c:pt>
                <c:pt idx="2125">
                  <c:v>6.2979555563820837E-3</c:v>
                </c:pt>
                <c:pt idx="2126">
                  <c:v>6.2620279334161966E-3</c:v>
                </c:pt>
                <c:pt idx="2127">
                  <c:v>6.2310244847271906E-3</c:v>
                </c:pt>
                <c:pt idx="2128">
                  <c:v>6.2365927348340382E-3</c:v>
                </c:pt>
                <c:pt idx="2129">
                  <c:v>6.2402335871936361E-3</c:v>
                </c:pt>
                <c:pt idx="2130">
                  <c:v>6.2929397271403098E-3</c:v>
                </c:pt>
                <c:pt idx="2131">
                  <c:v>6.2932171714850825E-3</c:v>
                </c:pt>
                <c:pt idx="2132">
                  <c:v>6.2542016490189714E-3</c:v>
                </c:pt>
                <c:pt idx="2133">
                  <c:v>6.2580410036129561E-3</c:v>
                </c:pt>
                <c:pt idx="2134">
                  <c:v>6.2915707145308371E-3</c:v>
                </c:pt>
                <c:pt idx="2135">
                  <c:v>6.2928602886608564E-3</c:v>
                </c:pt>
                <c:pt idx="2136">
                  <c:v>6.293428636690925E-3</c:v>
                </c:pt>
                <c:pt idx="2137">
                  <c:v>6.232125359429859E-3</c:v>
                </c:pt>
                <c:pt idx="2138">
                  <c:v>6.2404666424404828E-3</c:v>
                </c:pt>
                <c:pt idx="2139">
                  <c:v>6.2360612880484586E-3</c:v>
                </c:pt>
                <c:pt idx="2140">
                  <c:v>6.235784673169013E-3</c:v>
                </c:pt>
                <c:pt idx="2141">
                  <c:v>6.2319302622056349E-3</c:v>
                </c:pt>
                <c:pt idx="2142">
                  <c:v>6.2366406796000931E-3</c:v>
                </c:pt>
                <c:pt idx="2143">
                  <c:v>6.2394670009698139E-3</c:v>
                </c:pt>
                <c:pt idx="2144">
                  <c:v>6.2332880113702901E-3</c:v>
                </c:pt>
                <c:pt idx="2145">
                  <c:v>6.23830224745633E-3</c:v>
                </c:pt>
                <c:pt idx="2146">
                  <c:v>6.074743096585491E-3</c:v>
                </c:pt>
                <c:pt idx="2147">
                  <c:v>6.2366613552119875E-3</c:v>
                </c:pt>
                <c:pt idx="2148">
                  <c:v>6.2940537490864942E-3</c:v>
                </c:pt>
                <c:pt idx="2149">
                  <c:v>1.4455085370912356E-2</c:v>
                </c:pt>
                <c:pt idx="2150">
                  <c:v>6.2356224586667562E-3</c:v>
                </c:pt>
                <c:pt idx="2151">
                  <c:v>6.239971911798624E-3</c:v>
                </c:pt>
                <c:pt idx="2152">
                  <c:v>6.2353841316253322E-3</c:v>
                </c:pt>
                <c:pt idx="2153">
                  <c:v>6.2371944613995025E-3</c:v>
                </c:pt>
                <c:pt idx="2154">
                  <c:v>6.2364359634971929E-3</c:v>
                </c:pt>
                <c:pt idx="2155">
                  <c:v>6.235784673169013E-3</c:v>
                </c:pt>
                <c:pt idx="2156">
                  <c:v>6.2320551540218797E-3</c:v>
                </c:pt>
                <c:pt idx="2157">
                  <c:v>6.2366406796000931E-3</c:v>
                </c:pt>
                <c:pt idx="2158">
                  <c:v>6.2398416764185491E-3</c:v>
                </c:pt>
                <c:pt idx="2159">
                  <c:v>6.2968109684039507E-3</c:v>
                </c:pt>
                <c:pt idx="2160">
                  <c:v>6.2393206906965551E-3</c:v>
                </c:pt>
                <c:pt idx="2161">
                  <c:v>6.2391678369340346E-3</c:v>
                </c:pt>
                <c:pt idx="2162">
                  <c:v>6.2407441332703924E-3</c:v>
                </c:pt>
                <c:pt idx="2163">
                  <c:v>6.2383122202767051E-3</c:v>
                </c:pt>
                <c:pt idx="2164">
                  <c:v>6.23944317483694E-3</c:v>
                </c:pt>
                <c:pt idx="2165">
                  <c:v>6.2396892791229484E-3</c:v>
                </c:pt>
                <c:pt idx="2166">
                  <c:v>6.2398744724959628E-3</c:v>
                </c:pt>
                <c:pt idx="2167">
                  <c:v>6.240767014799118E-3</c:v>
                </c:pt>
                <c:pt idx="2168">
                  <c:v>6.2381871376558573E-3</c:v>
                </c:pt>
                <c:pt idx="2169">
                  <c:v>6.2398843334824025E-3</c:v>
                </c:pt>
                <c:pt idx="2170">
                  <c:v>6.2387411528677002E-3</c:v>
                </c:pt>
                <c:pt idx="2171">
                  <c:v>6.2388524247838769E-3</c:v>
                </c:pt>
                <c:pt idx="2172">
                  <c:v>6.2391525631576563E-3</c:v>
                </c:pt>
                <c:pt idx="2173">
                  <c:v>6.2378821175591527E-3</c:v>
                </c:pt>
                <c:pt idx="2174">
                  <c:v>6.2416786452740847E-3</c:v>
                </c:pt>
                <c:pt idx="2175">
                  <c:v>6.2400211041871911E-3</c:v>
                </c:pt>
                <c:pt idx="2176">
                  <c:v>6.2396040239314776E-3</c:v>
                </c:pt>
                <c:pt idx="2177">
                  <c:v>6.2334129031865341E-3</c:v>
                </c:pt>
                <c:pt idx="2178">
                  <c:v>6.074743096585491E-3</c:v>
                </c:pt>
                <c:pt idx="2179">
                  <c:v>6.23830224745633E-3</c:v>
                </c:pt>
                <c:pt idx="2180">
                  <c:v>6.2378692752220154E-3</c:v>
                </c:pt>
                <c:pt idx="2181">
                  <c:v>6.2544266561708065E-3</c:v>
                </c:pt>
                <c:pt idx="2182">
                  <c:v>6.2518457323145378E-3</c:v>
                </c:pt>
                <c:pt idx="2183">
                  <c:v>6.2605011794506843E-3</c:v>
                </c:pt>
                <c:pt idx="2184">
                  <c:v>6.2577539850138955E-3</c:v>
                </c:pt>
                <c:pt idx="2185">
                  <c:v>6.2549083282280012E-3</c:v>
                </c:pt>
                <c:pt idx="2186">
                  <c:v>6.2600462294377353E-3</c:v>
                </c:pt>
                <c:pt idx="2187">
                  <c:v>6.2587566469847348E-3</c:v>
                </c:pt>
                <c:pt idx="2188">
                  <c:v>6.2310244847271906E-3</c:v>
                </c:pt>
                <c:pt idx="2189">
                  <c:v>6.2368425184665278E-3</c:v>
                </c:pt>
                <c:pt idx="2190">
                  <c:v>6.2402335871936361E-3</c:v>
                </c:pt>
                <c:pt idx="2191">
                  <c:v>6.2929397271403098E-3</c:v>
                </c:pt>
                <c:pt idx="2192">
                  <c:v>6.2376353866325307E-3</c:v>
                </c:pt>
                <c:pt idx="2193">
                  <c:v>6.2408222274999503E-3</c:v>
                </c:pt>
                <c:pt idx="2194">
                  <c:v>6.2959896941831269E-3</c:v>
                </c:pt>
                <c:pt idx="2195">
                  <c:v>6.2391508776279388E-3</c:v>
                </c:pt>
                <c:pt idx="2196">
                  <c:v>6.2386596875787115E-3</c:v>
                </c:pt>
                <c:pt idx="2197">
                  <c:v>6.2383122202767051E-3</c:v>
                </c:pt>
                <c:pt idx="2198">
                  <c:v>6.2915838245334796E-3</c:v>
                </c:pt>
                <c:pt idx="2199">
                  <c:v>6.2377449620645712E-3</c:v>
                </c:pt>
                <c:pt idx="2200">
                  <c:v>6.2939876036177921E-3</c:v>
                </c:pt>
                <c:pt idx="2201">
                  <c:v>6.2890040427633735E-3</c:v>
                </c:pt>
                <c:pt idx="2202">
                  <c:v>6.2385347957624668E-3</c:v>
                </c:pt>
                <c:pt idx="2203">
                  <c:v>6.236260326295583E-3</c:v>
                </c:pt>
                <c:pt idx="2204">
                  <c:v>6.2361313096203604E-3</c:v>
                </c:pt>
                <c:pt idx="2205">
                  <c:v>6.2357945579838538E-3</c:v>
                </c:pt>
                <c:pt idx="2206">
                  <c:v>6.2369392333236689E-3</c:v>
                </c:pt>
                <c:pt idx="2207">
                  <c:v>6.2366292230090275E-3</c:v>
                </c:pt>
                <c:pt idx="2208">
                  <c:v>6.2430473056091168E-3</c:v>
                </c:pt>
                <c:pt idx="2209">
                  <c:v>6.2384809452538277E-3</c:v>
                </c:pt>
                <c:pt idx="2210">
                  <c:v>6.2370280303447453E-3</c:v>
                </c:pt>
                <c:pt idx="2211">
                  <c:v>6.2386257560925439E-3</c:v>
                </c:pt>
                <c:pt idx="2212">
                  <c:v>6.2330306135101113E-3</c:v>
                </c:pt>
                <c:pt idx="2213">
                  <c:v>6.2345390173614845E-3</c:v>
                </c:pt>
                <c:pt idx="2214">
                  <c:v>6.2385319212617469E-3</c:v>
                </c:pt>
                <c:pt idx="2215">
                  <c:v>6.2989324891998908E-3</c:v>
                </c:pt>
                <c:pt idx="2216">
                  <c:v>6.294618226052871E-3</c:v>
                </c:pt>
                <c:pt idx="2217">
                  <c:v>6.2366041914251047E-3</c:v>
                </c:pt>
                <c:pt idx="2218">
                  <c:v>6.294618226052871E-3</c:v>
                </c:pt>
                <c:pt idx="2219">
                  <c:v>6.239971911798624E-3</c:v>
                </c:pt>
                <c:pt idx="2220">
                  <c:v>6.2925385710335064E-3</c:v>
                </c:pt>
                <c:pt idx="2221">
                  <c:v>6.2918392991158931E-3</c:v>
                </c:pt>
                <c:pt idx="2222">
                  <c:v>6.2920600525442653E-3</c:v>
                </c:pt>
                <c:pt idx="2223">
                  <c:v>6.2938589756374634E-3</c:v>
                </c:pt>
                <c:pt idx="2224">
                  <c:v>6.240151453320757E-3</c:v>
                </c:pt>
                <c:pt idx="2225">
                  <c:v>6.2383923343279244E-3</c:v>
                </c:pt>
                <c:pt idx="2226">
                  <c:v>6.2362308993580461E-3</c:v>
                </c:pt>
                <c:pt idx="2227">
                  <c:v>6.2961624379153352E-3</c:v>
                </c:pt>
                <c:pt idx="2228">
                  <c:v>6.2962623350015746E-3</c:v>
                </c:pt>
                <c:pt idx="2229">
                  <c:v>6.2375937039066782E-3</c:v>
                </c:pt>
                <c:pt idx="2230">
                  <c:v>1.4453609327607218E-2</c:v>
                </c:pt>
                <c:pt idx="2231">
                  <c:v>6.2442863834841055E-3</c:v>
                </c:pt>
                <c:pt idx="2232">
                  <c:v>6.2420120148967365E-3</c:v>
                </c:pt>
                <c:pt idx="2233">
                  <c:v>6.2430006988270321E-3</c:v>
                </c:pt>
                <c:pt idx="2234">
                  <c:v>6.235202423389887E-3</c:v>
                </c:pt>
                <c:pt idx="2235">
                  <c:v>6.2342179699633781E-3</c:v>
                </c:pt>
                <c:pt idx="2236">
                  <c:v>6.2378692752220154E-3</c:v>
                </c:pt>
                <c:pt idx="2237">
                  <c:v>6.2396040239314776E-3</c:v>
                </c:pt>
                <c:pt idx="2238">
                  <c:v>1.4454347349259787E-2</c:v>
                </c:pt>
                <c:pt idx="2239">
                  <c:v>6.2385983145333826E-3</c:v>
                </c:pt>
                <c:pt idx="2240">
                  <c:v>6.2387236216643579E-3</c:v>
                </c:pt>
                <c:pt idx="2241">
                  <c:v>6.2402445343520112E-3</c:v>
                </c:pt>
                <c:pt idx="2242">
                  <c:v>6.2544266561708065E-3</c:v>
                </c:pt>
                <c:pt idx="2243">
                  <c:v>6.2518457323145378E-3</c:v>
                </c:pt>
                <c:pt idx="2244">
                  <c:v>6.2549083282280012E-3</c:v>
                </c:pt>
                <c:pt idx="2245">
                  <c:v>6.2553784258163585E-3</c:v>
                </c:pt>
                <c:pt idx="2246">
                  <c:v>6.2620279334161984E-3</c:v>
                </c:pt>
                <c:pt idx="2247">
                  <c:v>6.2614343698346652E-3</c:v>
                </c:pt>
                <c:pt idx="2248">
                  <c:v>6.2542016490189714E-3</c:v>
                </c:pt>
                <c:pt idx="2249">
                  <c:v>6.2580410036129561E-3</c:v>
                </c:pt>
                <c:pt idx="2250">
                  <c:v>6.2392355450241691E-3</c:v>
                </c:pt>
                <c:pt idx="2251">
                  <c:v>6.2390826912616486E-3</c:v>
                </c:pt>
                <c:pt idx="2252">
                  <c:v>6.2353841316253322E-3</c:v>
                </c:pt>
                <c:pt idx="2253">
                  <c:v>6.2371944613995025E-3</c:v>
                </c:pt>
                <c:pt idx="2254">
                  <c:v>6.240151219908327E-3</c:v>
                </c:pt>
                <c:pt idx="2255">
                  <c:v>6.2403777877201453E-3</c:v>
                </c:pt>
                <c:pt idx="2256">
                  <c:v>6.2392604401860022E-3</c:v>
                </c:pt>
                <c:pt idx="2257">
                  <c:v>6.2416940515833807E-3</c:v>
                </c:pt>
                <c:pt idx="2258">
                  <c:v>6.3004494119056178E-3</c:v>
                </c:pt>
                <c:pt idx="2259">
                  <c:v>6.2392891559318207E-3</c:v>
                </c:pt>
                <c:pt idx="2260">
                  <c:v>6.2930390681211305E-3</c:v>
                </c:pt>
                <c:pt idx="2261">
                  <c:v>6.2920266761905298E-3</c:v>
                </c:pt>
                <c:pt idx="2262">
                  <c:v>1.4448812186865528E-2</c:v>
                </c:pt>
                <c:pt idx="2263">
                  <c:v>6.2933957764843536E-3</c:v>
                </c:pt>
                <c:pt idx="2264">
                  <c:v>6.2380487158646353E-3</c:v>
                </c:pt>
                <c:pt idx="2265">
                  <c:v>6.2605011794506817E-3</c:v>
                </c:pt>
                <c:pt idx="2266">
                  <c:v>6.2597043825699562E-3</c:v>
                </c:pt>
                <c:pt idx="2267">
                  <c:v>6.2604215384358328E-3</c:v>
                </c:pt>
                <c:pt idx="2268">
                  <c:v>6.2968603342482927E-3</c:v>
                </c:pt>
                <c:pt idx="2269">
                  <c:v>6.5812434109490192E-3</c:v>
                </c:pt>
                <c:pt idx="2270">
                  <c:v>6.2391843422892439E-3</c:v>
                </c:pt>
                <c:pt idx="2271">
                  <c:v>6.2317188672906827E-3</c:v>
                </c:pt>
                <c:pt idx="2272">
                  <c:v>6.2375314464484426E-3</c:v>
                </c:pt>
                <c:pt idx="2273">
                  <c:v>6.2359645915909196E-3</c:v>
                </c:pt>
                <c:pt idx="2274">
                  <c:v>6.258476972298462E-3</c:v>
                </c:pt>
                <c:pt idx="2275">
                  <c:v>6.2611270285043812E-3</c:v>
                </c:pt>
                <c:pt idx="2276">
                  <c:v>6.2613602069589158E-3</c:v>
                </c:pt>
                <c:pt idx="2277">
                  <c:v>6.2614757344969466E-3</c:v>
                </c:pt>
                <c:pt idx="2278">
                  <c:v>6.261943138618835E-3</c:v>
                </c:pt>
                <c:pt idx="2279">
                  <c:v>6.261943138618835E-3</c:v>
                </c:pt>
                <c:pt idx="2280">
                  <c:v>6.2589452076008967E-3</c:v>
                </c:pt>
                <c:pt idx="2281">
                  <c:v>6.2599160657228689E-3</c:v>
                </c:pt>
                <c:pt idx="2282">
                  <c:v>6.261943138618835E-3</c:v>
                </c:pt>
                <c:pt idx="2283">
                  <c:v>6.258144661262198E-3</c:v>
                </c:pt>
                <c:pt idx="2284">
                  <c:v>6.2589533733265687E-3</c:v>
                </c:pt>
                <c:pt idx="2285">
                  <c:v>6.2620279334161966E-3</c:v>
                </c:pt>
                <c:pt idx="2286">
                  <c:v>6.2389588813483391E-3</c:v>
                </c:pt>
                <c:pt idx="2287">
                  <c:v>6.2393775116014651E-3</c:v>
                </c:pt>
                <c:pt idx="2288">
                  <c:v>6.2401006524535861E-3</c:v>
                </c:pt>
                <c:pt idx="2289">
                  <c:v>6.2385024172730954E-3</c:v>
                </c:pt>
                <c:pt idx="2290">
                  <c:v>6.2376834029240725E-3</c:v>
                </c:pt>
                <c:pt idx="2291">
                  <c:v>6.2939489640592714E-3</c:v>
                </c:pt>
                <c:pt idx="2292">
                  <c:v>6.2378242214367269E-3</c:v>
                </c:pt>
                <c:pt idx="2293">
                  <c:v>6.2428048537087142E-3</c:v>
                </c:pt>
                <c:pt idx="2294">
                  <c:v>6.2959896941831269E-3</c:v>
                </c:pt>
                <c:pt idx="2295">
                  <c:v>6.2387647029803128E-3</c:v>
                </c:pt>
                <c:pt idx="2296">
                  <c:v>6.2332880113702901E-3</c:v>
                </c:pt>
                <c:pt idx="2297">
                  <c:v>6.074743096585491E-3</c:v>
                </c:pt>
                <c:pt idx="2298">
                  <c:v>6.23830224745633E-3</c:v>
                </c:pt>
                <c:pt idx="2299">
                  <c:v>6.2405862545721301E-3</c:v>
                </c:pt>
                <c:pt idx="2300">
                  <c:v>6.2360836464001902E-3</c:v>
                </c:pt>
                <c:pt idx="2301">
                  <c:v>6.2373087274753365E-3</c:v>
                </c:pt>
                <c:pt idx="2302">
                  <c:v>6.2395584281247553E-3</c:v>
                </c:pt>
                <c:pt idx="2303">
                  <c:v>6.2941191323116277E-3</c:v>
                </c:pt>
                <c:pt idx="2304">
                  <c:v>6.2909638996706549E-3</c:v>
                </c:pt>
                <c:pt idx="2305">
                  <c:v>6.2949581044137075E-3</c:v>
                </c:pt>
                <c:pt idx="2306">
                  <c:v>6.2974269758740058E-3</c:v>
                </c:pt>
                <c:pt idx="2307">
                  <c:v>6.2949656503790445E-3</c:v>
                </c:pt>
                <c:pt idx="2308">
                  <c:v>6.2939139696272309E-3</c:v>
                </c:pt>
                <c:pt idx="2309">
                  <c:v>6.2926254626099456E-3</c:v>
                </c:pt>
                <c:pt idx="2310">
                  <c:v>6.2969446277204933E-3</c:v>
                </c:pt>
                <c:pt idx="2311">
                  <c:v>6.2948042715702734E-3</c:v>
                </c:pt>
                <c:pt idx="2312">
                  <c:v>6.2930018709391388E-3</c:v>
                </c:pt>
                <c:pt idx="2313">
                  <c:v>6.2386596875787115E-3</c:v>
                </c:pt>
                <c:pt idx="2314">
                  <c:v>6.2404666424404828E-3</c:v>
                </c:pt>
                <c:pt idx="2315">
                  <c:v>6.2374365364001316E-3</c:v>
                </c:pt>
                <c:pt idx="2316">
                  <c:v>6.2410318704489588E-3</c:v>
                </c:pt>
                <c:pt idx="2317">
                  <c:v>6.2438202808804315E-3</c:v>
                </c:pt>
                <c:pt idx="2318">
                  <c:v>6.2335043479157326E-3</c:v>
                </c:pt>
                <c:pt idx="2319">
                  <c:v>6.2370465316932142E-3</c:v>
                </c:pt>
                <c:pt idx="2320">
                  <c:v>6.2372450605076464E-3</c:v>
                </c:pt>
                <c:pt idx="2321">
                  <c:v>6.292743445324169E-3</c:v>
                </c:pt>
                <c:pt idx="2322">
                  <c:v>6.2377711137732127E-3</c:v>
                </c:pt>
                <c:pt idx="2323">
                  <c:v>6.2399983661458065E-3</c:v>
                </c:pt>
                <c:pt idx="2324">
                  <c:v>6.0814224972911305E-3</c:v>
                </c:pt>
                <c:pt idx="2325">
                  <c:v>6.2400807760389443E-3</c:v>
                </c:pt>
                <c:pt idx="2326">
                  <c:v>6.2393182830206952E-3</c:v>
                </c:pt>
                <c:pt idx="2327">
                  <c:v>6.2937040738111349E-3</c:v>
                </c:pt>
                <c:pt idx="2328">
                  <c:v>6.2384113560635061E-3</c:v>
                </c:pt>
                <c:pt idx="2329">
                  <c:v>6.2363465402788575E-3</c:v>
                </c:pt>
                <c:pt idx="2330">
                  <c:v>6.2390671481504347E-3</c:v>
                </c:pt>
                <c:pt idx="2331">
                  <c:v>6.238754496747506E-3</c:v>
                </c:pt>
                <c:pt idx="2332">
                  <c:v>6.2359148697034269E-3</c:v>
                </c:pt>
                <c:pt idx="2333">
                  <c:v>6.2388363546001229E-3</c:v>
                </c:pt>
                <c:pt idx="2334">
                  <c:v>6.2369174379668796E-3</c:v>
                </c:pt>
                <c:pt idx="2335">
                  <c:v>6.2374442450319921E-3</c:v>
                </c:pt>
                <c:pt idx="2336">
                  <c:v>6.2380668101390474E-3</c:v>
                </c:pt>
                <c:pt idx="2337">
                  <c:v>6.2388911209649905E-3</c:v>
                </c:pt>
                <c:pt idx="2338">
                  <c:v>6.2624626595761141E-3</c:v>
                </c:pt>
                <c:pt idx="2339">
                  <c:v>6.2920600525442653E-3</c:v>
                </c:pt>
                <c:pt idx="2340">
                  <c:v>6.2940537490864942E-3</c:v>
                </c:pt>
                <c:pt idx="2341">
                  <c:v>1.4453609327607218E-2</c:v>
                </c:pt>
                <c:pt idx="2342">
                  <c:v>6.2385705859995403E-3</c:v>
                </c:pt>
                <c:pt idx="2343">
                  <c:v>6.2397387105724558E-3</c:v>
                </c:pt>
                <c:pt idx="2344">
                  <c:v>6.2389322944682388E-3</c:v>
                </c:pt>
                <c:pt idx="2345">
                  <c:v>6.2391891228581325E-3</c:v>
                </c:pt>
                <c:pt idx="2346">
                  <c:v>6.2341546398563133E-3</c:v>
                </c:pt>
                <c:pt idx="2347">
                  <c:v>6.2345390173614845E-3</c:v>
                </c:pt>
                <c:pt idx="2348">
                  <c:v>6.2397765444595927E-3</c:v>
                </c:pt>
                <c:pt idx="2349">
                  <c:v>6.235671848321054E-3</c:v>
                </c:pt>
                <c:pt idx="2350">
                  <c:v>6.2358123908134505E-3</c:v>
                </c:pt>
                <c:pt idx="2351">
                  <c:v>6.2351245435746713E-3</c:v>
                </c:pt>
                <c:pt idx="2352">
                  <c:v>6.2338510600572035E-3</c:v>
                </c:pt>
                <c:pt idx="2353">
                  <c:v>6.2377854448649982E-3</c:v>
                </c:pt>
                <c:pt idx="2354">
                  <c:v>6.2394354662050813E-3</c:v>
                </c:pt>
                <c:pt idx="2355">
                  <c:v>6.2315939754744379E-3</c:v>
                </c:pt>
                <c:pt idx="2356">
                  <c:v>6.2505733627411086E-3</c:v>
                </c:pt>
                <c:pt idx="2357">
                  <c:v>6.2554119995656375E-3</c:v>
                </c:pt>
                <c:pt idx="2358">
                  <c:v>6.2544266561708065E-3</c:v>
                </c:pt>
                <c:pt idx="2359">
                  <c:v>6.2518457323145378E-3</c:v>
                </c:pt>
                <c:pt idx="2360">
                  <c:v>6.2605011794506843E-3</c:v>
                </c:pt>
                <c:pt idx="2361">
                  <c:v>6.2577539850138955E-3</c:v>
                </c:pt>
                <c:pt idx="2362">
                  <c:v>6.2548235334306396E-3</c:v>
                </c:pt>
                <c:pt idx="2363">
                  <c:v>6.2599614346403737E-3</c:v>
                </c:pt>
                <c:pt idx="2364">
                  <c:v>6.2587566469847348E-3</c:v>
                </c:pt>
                <c:pt idx="2365">
                  <c:v>6.292954273323768E-3</c:v>
                </c:pt>
                <c:pt idx="2366">
                  <c:v>6.2919418813931673E-3</c:v>
                </c:pt>
                <c:pt idx="2367">
                  <c:v>1.444792131592405E-2</c:v>
                </c:pt>
                <c:pt idx="2368">
                  <c:v>6.2925917899341469E-3</c:v>
                </c:pt>
                <c:pt idx="2369">
                  <c:v>1.4451026251823231E-2</c:v>
                </c:pt>
                <c:pt idx="2370">
                  <c:v>6.2307866620833338E-3</c:v>
                </c:pt>
                <c:pt idx="2371">
                  <c:v>6.2320732549817183E-3</c:v>
                </c:pt>
                <c:pt idx="2372">
                  <c:v>6.2370465316932142E-3</c:v>
                </c:pt>
                <c:pt idx="2373">
                  <c:v>6.2372450605076464E-3</c:v>
                </c:pt>
                <c:pt idx="2374">
                  <c:v>6.292743445324169E-3</c:v>
                </c:pt>
                <c:pt idx="2375">
                  <c:v>6.2377711137732127E-3</c:v>
                </c:pt>
                <c:pt idx="2376">
                  <c:v>6.2914859197334755E-3</c:v>
                </c:pt>
                <c:pt idx="2377">
                  <c:v>6.292775493863494E-3</c:v>
                </c:pt>
                <c:pt idx="2378">
                  <c:v>6.232125359429859E-3</c:v>
                </c:pt>
                <c:pt idx="2379">
                  <c:v>6.2941748996039231E-3</c:v>
                </c:pt>
                <c:pt idx="2380">
                  <c:v>6.2937040738111349E-3</c:v>
                </c:pt>
                <c:pt idx="2381">
                  <c:v>6.2390358151447299E-3</c:v>
                </c:pt>
                <c:pt idx="2382">
                  <c:v>6.2363465402788575E-3</c:v>
                </c:pt>
                <c:pt idx="2383">
                  <c:v>6.2390671481504347E-3</c:v>
                </c:pt>
                <c:pt idx="2384">
                  <c:v>6.238754496747506E-3</c:v>
                </c:pt>
                <c:pt idx="2385">
                  <c:v>6.2359148697034269E-3</c:v>
                </c:pt>
                <c:pt idx="2386">
                  <c:v>6.2388363546001229E-3</c:v>
                </c:pt>
                <c:pt idx="2387">
                  <c:v>6.2365427625181453E-3</c:v>
                </c:pt>
                <c:pt idx="2388">
                  <c:v>6.2374442450319921E-3</c:v>
                </c:pt>
                <c:pt idx="2389">
                  <c:v>6.2920600525442653E-3</c:v>
                </c:pt>
                <c:pt idx="2390">
                  <c:v>6.2897300113224208E-3</c:v>
                </c:pt>
                <c:pt idx="2391">
                  <c:v>6.287546707536504E-3</c:v>
                </c:pt>
                <c:pt idx="2392">
                  <c:v>6.2374345000984262E-3</c:v>
                </c:pt>
                <c:pt idx="2393">
                  <c:v>6.293180176838495E-3</c:v>
                </c:pt>
                <c:pt idx="2394">
                  <c:v>6.2391508776279388E-3</c:v>
                </c:pt>
                <c:pt idx="2395">
                  <c:v>6.2391957988803095E-3</c:v>
                </c:pt>
                <c:pt idx="2396">
                  <c:v>6.2386130679226489E-3</c:v>
                </c:pt>
                <c:pt idx="2397">
                  <c:v>6.2630457693932055E-3</c:v>
                </c:pt>
                <c:pt idx="2398">
                  <c:v>6.2575149711728145E-3</c:v>
                </c:pt>
                <c:pt idx="2399">
                  <c:v>6.2542016490189714E-3</c:v>
                </c:pt>
                <c:pt idx="2400">
                  <c:v>6.2952749392840681E-3</c:v>
                </c:pt>
                <c:pt idx="2401">
                  <c:v>6.259694818051516E-3</c:v>
                </c:pt>
                <c:pt idx="2402">
                  <c:v>6.2930390681211305E-3</c:v>
                </c:pt>
                <c:pt idx="2403">
                  <c:v>6.2920266761905298E-3</c:v>
                </c:pt>
                <c:pt idx="2404">
                  <c:v>1.444792131592405E-2</c:v>
                </c:pt>
                <c:pt idx="2405">
                  <c:v>6.2925917899341469E-3</c:v>
                </c:pt>
                <c:pt idx="2406">
                  <c:v>6.235202423389887E-3</c:v>
                </c:pt>
                <c:pt idx="2407">
                  <c:v>6.2342179699633781E-3</c:v>
                </c:pt>
                <c:pt idx="2408">
                  <c:v>6.2543418613734449E-3</c:v>
                </c:pt>
                <c:pt idx="2409">
                  <c:v>6.2517609375171762E-3</c:v>
                </c:pt>
                <c:pt idx="2410">
                  <c:v>6.2548235334306396E-3</c:v>
                </c:pt>
                <c:pt idx="2411">
                  <c:v>6.2552936310189969E-3</c:v>
                </c:pt>
                <c:pt idx="2412">
                  <c:v>6.2620279334161984E-3</c:v>
                </c:pt>
                <c:pt idx="2413">
                  <c:v>6.2614343698346652E-3</c:v>
                </c:pt>
                <c:pt idx="2414">
                  <c:v>6.2397387105724558E-3</c:v>
                </c:pt>
                <c:pt idx="2415">
                  <c:v>6.2384854403271543E-3</c:v>
                </c:pt>
                <c:pt idx="2416">
                  <c:v>6.2388471487958537E-3</c:v>
                </c:pt>
                <c:pt idx="2417">
                  <c:v>6.2370465316932142E-3</c:v>
                </c:pt>
                <c:pt idx="2418">
                  <c:v>6.292743445324169E-3</c:v>
                </c:pt>
                <c:pt idx="2419">
                  <c:v>6.2372450605076464E-3</c:v>
                </c:pt>
                <c:pt idx="2420">
                  <c:v>6.2377711137732127E-3</c:v>
                </c:pt>
                <c:pt idx="2421">
                  <c:v>6.2310244847271906E-3</c:v>
                </c:pt>
                <c:pt idx="2422">
                  <c:v>6.2365927348340382E-3</c:v>
                </c:pt>
                <c:pt idx="2423">
                  <c:v>6.2399838035611466E-3</c:v>
                </c:pt>
                <c:pt idx="2424">
                  <c:v>6.2929397271403098E-3</c:v>
                </c:pt>
                <c:pt idx="2425">
                  <c:v>6.2394565058427678E-3</c:v>
                </c:pt>
                <c:pt idx="2426">
                  <c:v>6.2401122099241656E-3</c:v>
                </c:pt>
                <c:pt idx="2427">
                  <c:v>6.2394526570040496E-3</c:v>
                </c:pt>
                <c:pt idx="2428">
                  <c:v>1.4448812186865528E-2</c:v>
                </c:pt>
                <c:pt idx="2429">
                  <c:v>6.2368229819344699E-3</c:v>
                </c:pt>
                <c:pt idx="2430">
                  <c:v>6.235202423389887E-3</c:v>
                </c:pt>
                <c:pt idx="2431">
                  <c:v>6.2372568513906559E-3</c:v>
                </c:pt>
                <c:pt idx="2432">
                  <c:v>6.2389267065375538E-3</c:v>
                </c:pt>
                <c:pt idx="2433">
                  <c:v>6.2377191051556135E-3</c:v>
                </c:pt>
                <c:pt idx="2434">
                  <c:v>6.2338669088043905E-3</c:v>
                </c:pt>
                <c:pt idx="2435">
                  <c:v>6.2327648905284288E-3</c:v>
                </c:pt>
                <c:pt idx="2436">
                  <c:v>6.237022718434319E-3</c:v>
                </c:pt>
                <c:pt idx="2437">
                  <c:v>6.234132824290993E-3</c:v>
                </c:pt>
                <c:pt idx="2438">
                  <c:v>6.2359545776418373E-3</c:v>
                </c:pt>
                <c:pt idx="2439">
                  <c:v>6.2320587647387363E-3</c:v>
                </c:pt>
                <c:pt idx="2440">
                  <c:v>6.2310244847271906E-3</c:v>
                </c:pt>
                <c:pt idx="2441">
                  <c:v>6.2383782792563985E-3</c:v>
                </c:pt>
                <c:pt idx="2442">
                  <c:v>6.2358836988903104E-3</c:v>
                </c:pt>
                <c:pt idx="2443">
                  <c:v>6.2438202808804315E-3</c:v>
                </c:pt>
                <c:pt idx="2444">
                  <c:v>6.2354799293670923E-3</c:v>
                </c:pt>
                <c:pt idx="2445">
                  <c:v>6.2407404169645929E-3</c:v>
                </c:pt>
                <c:pt idx="2446">
                  <c:v>6.2383122202767051E-3</c:v>
                </c:pt>
                <c:pt idx="2447">
                  <c:v>6.2953282814894526E-3</c:v>
                </c:pt>
                <c:pt idx="2448">
                  <c:v>6.29930336579833E-3</c:v>
                </c:pt>
                <c:pt idx="2449">
                  <c:v>6.2387099523949097E-3</c:v>
                </c:pt>
                <c:pt idx="2450">
                  <c:v>6.2374785167155508E-3</c:v>
                </c:pt>
                <c:pt idx="2451">
                  <c:v>6.2381906095948028E-3</c:v>
                </c:pt>
                <c:pt idx="2452">
                  <c:v>6.2369414154771138E-3</c:v>
                </c:pt>
                <c:pt idx="2453">
                  <c:v>6.2375624025543747E-3</c:v>
                </c:pt>
                <c:pt idx="2454">
                  <c:v>6.2945250014719446E-3</c:v>
                </c:pt>
                <c:pt idx="2455">
                  <c:v>6.2378692752220154E-3</c:v>
                </c:pt>
                <c:pt idx="2456">
                  <c:v>6.2396040239314776E-3</c:v>
                </c:pt>
                <c:pt idx="2457">
                  <c:v>1.4454347349259787E-2</c:v>
                </c:pt>
                <c:pt idx="2458">
                  <c:v>6.2939876036177921E-3</c:v>
                </c:pt>
                <c:pt idx="2459">
                  <c:v>6.2890040427633735E-3</c:v>
                </c:pt>
                <c:pt idx="2460">
                  <c:v>6.2386596875787115E-3</c:v>
                </c:pt>
                <c:pt idx="2461">
                  <c:v>6.2895129607518788E-3</c:v>
                </c:pt>
                <c:pt idx="2462">
                  <c:v>6.2370169396990301E-3</c:v>
                </c:pt>
                <c:pt idx="2463">
                  <c:v>6.2382164981571661E-3</c:v>
                </c:pt>
                <c:pt idx="2464">
                  <c:v>6.2932507452343658E-3</c:v>
                </c:pt>
                <c:pt idx="2465">
                  <c:v>6.2933597289596046E-3</c:v>
                </c:pt>
                <c:pt idx="2466">
                  <c:v>6.296906305259491E-3</c:v>
                </c:pt>
                <c:pt idx="2467">
                  <c:v>6.2970546889166649E-3</c:v>
                </c:pt>
                <c:pt idx="2468">
                  <c:v>6.2981573196910353E-3</c:v>
                </c:pt>
                <c:pt idx="2469">
                  <c:v>6.2354530129044797E-3</c:v>
                </c:pt>
                <c:pt idx="2470">
                  <c:v>6.2356317423553822E-3</c:v>
                </c:pt>
                <c:pt idx="2471">
                  <c:v>6.2357945579838538E-3</c:v>
                </c:pt>
                <c:pt idx="2472">
                  <c:v>6.2366292230090275E-3</c:v>
                </c:pt>
                <c:pt idx="2473">
                  <c:v>6.2369392333236689E-3</c:v>
                </c:pt>
                <c:pt idx="2474">
                  <c:v>6.2367490770155526E-3</c:v>
                </c:pt>
                <c:pt idx="2475">
                  <c:v>6.2382186724205925E-3</c:v>
                </c:pt>
                <c:pt idx="2476">
                  <c:v>6.2942040321272022E-3</c:v>
                </c:pt>
                <c:pt idx="2477">
                  <c:v>6.240586254572131E-3</c:v>
                </c:pt>
                <c:pt idx="2478">
                  <c:v>6.2357998116225957E-3</c:v>
                </c:pt>
                <c:pt idx="2479">
                  <c:v>6.2369947778244672E-3</c:v>
                </c:pt>
                <c:pt idx="2480">
                  <c:v>6.2383413000483209E-3</c:v>
                </c:pt>
                <c:pt idx="2481">
                  <c:v>6.2373702866158369E-3</c:v>
                </c:pt>
                <c:pt idx="2482">
                  <c:v>6.2630457693932055E-3</c:v>
                </c:pt>
                <c:pt idx="2483">
                  <c:v>6.2915838245334796E-3</c:v>
                </c:pt>
                <c:pt idx="2484">
                  <c:v>6.2924333654717779E-3</c:v>
                </c:pt>
                <c:pt idx="2485">
                  <c:v>6.2935582083858427E-3</c:v>
                </c:pt>
                <c:pt idx="2486">
                  <c:v>6.2910982185477721E-3</c:v>
                </c:pt>
                <c:pt idx="2487">
                  <c:v>6.2930108479454369E-3</c:v>
                </c:pt>
                <c:pt idx="2488">
                  <c:v>6.2933960578680807E-3</c:v>
                </c:pt>
                <c:pt idx="2489">
                  <c:v>6.2930236606741734E-3</c:v>
                </c:pt>
                <c:pt idx="2490">
                  <c:v>6.2935149102994964E-3</c:v>
                </c:pt>
                <c:pt idx="2491">
                  <c:v>6.2933501790835393E-3</c:v>
                </c:pt>
                <c:pt idx="2492">
                  <c:v>6.2948609661828362E-3</c:v>
                </c:pt>
                <c:pt idx="2493">
                  <c:v>6.2542016490189714E-3</c:v>
                </c:pt>
                <c:pt idx="2494">
                  <c:v>6.2580410036129561E-3</c:v>
                </c:pt>
                <c:pt idx="2495">
                  <c:v>6.2359645915909196E-3</c:v>
                </c:pt>
                <c:pt idx="2496">
                  <c:v>6.2362501654604826E-3</c:v>
                </c:pt>
                <c:pt idx="2497">
                  <c:v>6.2354530129044797E-3</c:v>
                </c:pt>
                <c:pt idx="2498">
                  <c:v>6.2361313096203604E-3</c:v>
                </c:pt>
                <c:pt idx="2499">
                  <c:v>6.2357945579838538E-3</c:v>
                </c:pt>
                <c:pt idx="2500">
                  <c:v>6.2366292230090275E-3</c:v>
                </c:pt>
                <c:pt idx="2501">
                  <c:v>6.237438800588648E-3</c:v>
                </c:pt>
                <c:pt idx="2502">
                  <c:v>6.2376834029240725E-3</c:v>
                </c:pt>
                <c:pt idx="2503">
                  <c:v>6.293180176838495E-3</c:v>
                </c:pt>
                <c:pt idx="2504">
                  <c:v>6.2402039823254716E-3</c:v>
                </c:pt>
                <c:pt idx="2505">
                  <c:v>6.2614343698346652E-3</c:v>
                </c:pt>
                <c:pt idx="2506">
                  <c:v>6.2399133706461879E-3</c:v>
                </c:pt>
                <c:pt idx="2507">
                  <c:v>6.2620279334161975E-3</c:v>
                </c:pt>
                <c:pt idx="2508">
                  <c:v>6.2895129607518788E-3</c:v>
                </c:pt>
                <c:pt idx="2509">
                  <c:v>6.2370169396990301E-3</c:v>
                </c:pt>
                <c:pt idx="2510">
                  <c:v>6.2382164981571661E-3</c:v>
                </c:pt>
                <c:pt idx="2511">
                  <c:v>6.2932507452343658E-3</c:v>
                </c:pt>
                <c:pt idx="2512">
                  <c:v>6.2933597289596046E-3</c:v>
                </c:pt>
                <c:pt idx="2513">
                  <c:v>6.2969911000568535E-3</c:v>
                </c:pt>
                <c:pt idx="2514">
                  <c:v>6.2971394837140265E-3</c:v>
                </c:pt>
                <c:pt idx="2515">
                  <c:v>6.2981573196910353E-3</c:v>
                </c:pt>
                <c:pt idx="2516">
                  <c:v>6.2938589756374634E-3</c:v>
                </c:pt>
                <c:pt idx="2517">
                  <c:v>6.241021581516527E-3</c:v>
                </c:pt>
                <c:pt idx="2518">
                  <c:v>6.2400265615045122E-3</c:v>
                </c:pt>
                <c:pt idx="2519">
                  <c:v>6.2383923343279244E-3</c:v>
                </c:pt>
                <c:pt idx="2520">
                  <c:v>6.2419750356886589E-3</c:v>
                </c:pt>
                <c:pt idx="2521">
                  <c:v>6.2993627132953891E-3</c:v>
                </c:pt>
                <c:pt idx="2522">
                  <c:v>6.2362308993580461E-3</c:v>
                </c:pt>
                <c:pt idx="2523">
                  <c:v>6.2375937039066782E-3</c:v>
                </c:pt>
                <c:pt idx="2524">
                  <c:v>6.2436154185003118E-3</c:v>
                </c:pt>
                <c:pt idx="2525">
                  <c:v>6.2429268838982161E-3</c:v>
                </c:pt>
                <c:pt idx="2526">
                  <c:v>6.2965725189203263E-3</c:v>
                </c:pt>
                <c:pt idx="2527">
                  <c:v>6.2961624379153352E-3</c:v>
                </c:pt>
                <c:pt idx="2528">
                  <c:v>6.2961379578494086E-3</c:v>
                </c:pt>
                <c:pt idx="2529">
                  <c:v>6.2396132213179854E-3</c:v>
                </c:pt>
                <c:pt idx="2530">
                  <c:v>6.2394631521310948E-3</c:v>
                </c:pt>
                <c:pt idx="2531">
                  <c:v>1.4452502295128369E-2</c:v>
                </c:pt>
                <c:pt idx="2532">
                  <c:v>6.3003697708907706E-3</c:v>
                </c:pt>
                <c:pt idx="2533">
                  <c:v>6.2926233658308689E-3</c:v>
                </c:pt>
                <c:pt idx="2534">
                  <c:v>6.2919240939132539E-3</c:v>
                </c:pt>
                <c:pt idx="2535">
                  <c:v>6.2378692752220154E-3</c:v>
                </c:pt>
                <c:pt idx="2536">
                  <c:v>6.236260326295583E-3</c:v>
                </c:pt>
                <c:pt idx="2537">
                  <c:v>6.2356317423553822E-3</c:v>
                </c:pt>
                <c:pt idx="2538">
                  <c:v>6.2357945579838538E-3</c:v>
                </c:pt>
                <c:pt idx="2539">
                  <c:v>6.2369392333236689E-3</c:v>
                </c:pt>
                <c:pt idx="2540">
                  <c:v>6.2366292230090284E-3</c:v>
                </c:pt>
                <c:pt idx="2541">
                  <c:v>6.2970735069370794E-3</c:v>
                </c:pt>
                <c:pt idx="2542">
                  <c:v>6.295261831151585E-3</c:v>
                </c:pt>
                <c:pt idx="2543">
                  <c:v>6.2386398537718959E-3</c:v>
                </c:pt>
                <c:pt idx="2544">
                  <c:v>6.2370941366416991E-3</c:v>
                </c:pt>
                <c:pt idx="2545">
                  <c:v>6.2397862729131112E-3</c:v>
                </c:pt>
                <c:pt idx="2546">
                  <c:v>6.2405747979810645E-3</c:v>
                </c:pt>
                <c:pt idx="2547">
                  <c:v>6.2360556844539188E-3</c:v>
                </c:pt>
                <c:pt idx="2548">
                  <c:v>6.2409761029177278E-3</c:v>
                </c:pt>
                <c:pt idx="2549">
                  <c:v>6.3003697708907706E-3</c:v>
                </c:pt>
                <c:pt idx="2550">
                  <c:v>6.2959896941831269E-3</c:v>
                </c:pt>
                <c:pt idx="2551">
                  <c:v>6.2330306135101113E-3</c:v>
                </c:pt>
                <c:pt idx="2552">
                  <c:v>6.2345390173614845E-3</c:v>
                </c:pt>
                <c:pt idx="2553">
                  <c:v>6.2940510709054709E-3</c:v>
                </c:pt>
                <c:pt idx="2554">
                  <c:v>6.238127741824361E-3</c:v>
                </c:pt>
                <c:pt idx="2555">
                  <c:v>6.2948618898783044E-3</c:v>
                </c:pt>
                <c:pt idx="2556">
                  <c:v>6.2380758340862749E-3</c:v>
                </c:pt>
                <c:pt idx="2557">
                  <c:v>6.2395578178125509E-3</c:v>
                </c:pt>
                <c:pt idx="2558">
                  <c:v>6.2357945579838538E-3</c:v>
                </c:pt>
                <c:pt idx="2559">
                  <c:v>6.2391891228581325E-3</c:v>
                </c:pt>
                <c:pt idx="2560">
                  <c:v>6.2953282814894526E-3</c:v>
                </c:pt>
                <c:pt idx="2561">
                  <c:v>6.29930336579833E-3</c:v>
                </c:pt>
                <c:pt idx="2562">
                  <c:v>6.2940510709054709E-3</c:v>
                </c:pt>
                <c:pt idx="2563">
                  <c:v>6.2597043825699562E-3</c:v>
                </c:pt>
                <c:pt idx="2564">
                  <c:v>6.2605011794506817E-3</c:v>
                </c:pt>
                <c:pt idx="2565">
                  <c:v>6.2604215384358328E-3</c:v>
                </c:pt>
                <c:pt idx="2566">
                  <c:v>6.2939489640592714E-3</c:v>
                </c:pt>
                <c:pt idx="2567">
                  <c:v>6.2606232642983869E-3</c:v>
                </c:pt>
                <c:pt idx="2568">
                  <c:v>6.2604836822346636E-3</c:v>
                </c:pt>
                <c:pt idx="2569">
                  <c:v>6.2544266561708065E-3</c:v>
                </c:pt>
                <c:pt idx="2570">
                  <c:v>6.2518457323145378E-3</c:v>
                </c:pt>
                <c:pt idx="2571">
                  <c:v>6.2549083282280012E-3</c:v>
                </c:pt>
                <c:pt idx="2572">
                  <c:v>6.2619431386188359E-3</c:v>
                </c:pt>
                <c:pt idx="2573">
                  <c:v>6.2552936310189969E-3</c:v>
                </c:pt>
                <c:pt idx="2574">
                  <c:v>6.2614343698346652E-3</c:v>
                </c:pt>
                <c:pt idx="2575">
                  <c:v>6.2363110716809481E-3</c:v>
                </c:pt>
                <c:pt idx="2576">
                  <c:v>6.235784673169013E-3</c:v>
                </c:pt>
                <c:pt idx="2577">
                  <c:v>6.2319302622056349E-3</c:v>
                </c:pt>
                <c:pt idx="2578">
                  <c:v>6.2366406796000931E-3</c:v>
                </c:pt>
                <c:pt idx="2579">
                  <c:v>6.2394670009698139E-3</c:v>
                </c:pt>
                <c:pt idx="2580">
                  <c:v>6.2971557938264139E-3</c:v>
                </c:pt>
                <c:pt idx="2581">
                  <c:v>6.238939339225643E-3</c:v>
                </c:pt>
                <c:pt idx="2582">
                  <c:v>6.2932497625362875E-3</c:v>
                </c:pt>
                <c:pt idx="2583">
                  <c:v>1.4455085370912356E-2</c:v>
                </c:pt>
                <c:pt idx="2584">
                  <c:v>6.2393310165882974E-3</c:v>
                </c:pt>
                <c:pt idx="2585">
                  <c:v>6.2360836464001902E-3</c:v>
                </c:pt>
                <c:pt idx="2586">
                  <c:v>6.2373087274753365E-3</c:v>
                </c:pt>
                <c:pt idx="2587">
                  <c:v>6.2932497625362875E-3</c:v>
                </c:pt>
                <c:pt idx="2588">
                  <c:v>1.4453609327607218E-2</c:v>
                </c:pt>
                <c:pt idx="2589">
                  <c:v>1.4451026251823231E-2</c:v>
                </c:pt>
                <c:pt idx="2590">
                  <c:v>6.2963294988821481E-3</c:v>
                </c:pt>
                <c:pt idx="2591">
                  <c:v>6.2606232642983869E-3</c:v>
                </c:pt>
                <c:pt idx="2592">
                  <c:v>6.2604836822346636E-3</c:v>
                </c:pt>
                <c:pt idx="2593">
                  <c:v>6.2353841316253322E-3</c:v>
                </c:pt>
                <c:pt idx="2594">
                  <c:v>6.2371944613995025E-3</c:v>
                </c:pt>
                <c:pt idx="2595">
                  <c:v>6.2939752628687349E-3</c:v>
                </c:pt>
                <c:pt idx="2596">
                  <c:v>6.3046705542968975E-3</c:v>
                </c:pt>
                <c:pt idx="2597">
                  <c:v>6.2898458962235776E-3</c:v>
                </c:pt>
                <c:pt idx="2598">
                  <c:v>6.3032398978202665E-3</c:v>
                </c:pt>
                <c:pt idx="2599">
                  <c:v>6.287535005505121E-3</c:v>
                </c:pt>
                <c:pt idx="2600">
                  <c:v>6.2896126238356984E-3</c:v>
                </c:pt>
                <c:pt idx="2601">
                  <c:v>6.2934488476642098E-3</c:v>
                </c:pt>
                <c:pt idx="2602">
                  <c:v>6.2942284373346891E-3</c:v>
                </c:pt>
                <c:pt idx="2603">
                  <c:v>6.2895011152575139E-3</c:v>
                </c:pt>
                <c:pt idx="2604">
                  <c:v>6.2942284373346891E-3</c:v>
                </c:pt>
                <c:pt idx="2605">
                  <c:v>6.289135605300842E-3</c:v>
                </c:pt>
                <c:pt idx="2606">
                  <c:v>6.2894357250223732E-3</c:v>
                </c:pt>
                <c:pt idx="2607">
                  <c:v>6.2899848840937871E-3</c:v>
                </c:pt>
                <c:pt idx="2608">
                  <c:v>6.2854201970951951E-3</c:v>
                </c:pt>
                <c:pt idx="2609">
                  <c:v>6.2928432650057571E-3</c:v>
                </c:pt>
                <c:pt idx="2610">
                  <c:v>6.2374345000984262E-3</c:v>
                </c:pt>
                <c:pt idx="2611">
                  <c:v>6.261494415370869E-3</c:v>
                </c:pt>
                <c:pt idx="2612">
                  <c:v>6.2926233658308689E-3</c:v>
                </c:pt>
                <c:pt idx="2613">
                  <c:v>6.2919240939132539E-3</c:v>
                </c:pt>
                <c:pt idx="2614">
                  <c:v>6.2408827884740453E-3</c:v>
                </c:pt>
                <c:pt idx="2615">
                  <c:v>6.2360556844539188E-3</c:v>
                </c:pt>
                <c:pt idx="2616">
                  <c:v>6.2370096771930507E-3</c:v>
                </c:pt>
                <c:pt idx="2617">
                  <c:v>6.2356317423553822E-3</c:v>
                </c:pt>
                <c:pt idx="2618">
                  <c:v>6.2357945579838538E-3</c:v>
                </c:pt>
                <c:pt idx="2619">
                  <c:v>6.2366292230090275E-3</c:v>
                </c:pt>
                <c:pt idx="2620">
                  <c:v>6.2369392333236689E-3</c:v>
                </c:pt>
                <c:pt idx="2621">
                  <c:v>6.2371302609495211E-3</c:v>
                </c:pt>
                <c:pt idx="2622">
                  <c:v>6.261494415370869E-3</c:v>
                </c:pt>
                <c:pt idx="2623">
                  <c:v>6.2954435790126299E-3</c:v>
                </c:pt>
                <c:pt idx="2624">
                  <c:v>6.2971841302968349E-3</c:v>
                </c:pt>
                <c:pt idx="2625">
                  <c:v>6.2307866620833338E-3</c:v>
                </c:pt>
                <c:pt idx="2626">
                  <c:v>6.2954435790126299E-3</c:v>
                </c:pt>
                <c:pt idx="2627">
                  <c:v>6.2384809452538277E-3</c:v>
                </c:pt>
                <c:pt idx="2628">
                  <c:v>6.2369428846723611E-3</c:v>
                </c:pt>
                <c:pt idx="2629">
                  <c:v>6.2385406104201596E-3</c:v>
                </c:pt>
                <c:pt idx="2630">
                  <c:v>6.2386299818310339E-3</c:v>
                </c:pt>
                <c:pt idx="2631">
                  <c:v>6.237398546151675E-3</c:v>
                </c:pt>
                <c:pt idx="2632">
                  <c:v>6.2381054639224177E-3</c:v>
                </c:pt>
                <c:pt idx="2633">
                  <c:v>6.2368562698047287E-3</c:v>
                </c:pt>
                <c:pt idx="2634">
                  <c:v>6.2375624025543747E-3</c:v>
                </c:pt>
                <c:pt idx="2635">
                  <c:v>6.2597043825699562E-3</c:v>
                </c:pt>
                <c:pt idx="2636">
                  <c:v>6.2605011794506817E-3</c:v>
                </c:pt>
                <c:pt idx="2637">
                  <c:v>6.2604215384358328E-3</c:v>
                </c:pt>
                <c:pt idx="2638">
                  <c:v>6.2357545134704533E-3</c:v>
                </c:pt>
                <c:pt idx="2639">
                  <c:v>6.2379590168472375E-3</c:v>
                </c:pt>
                <c:pt idx="2640">
                  <c:v>6.2389498640865364E-3</c:v>
                </c:pt>
                <c:pt idx="2641">
                  <c:v>6.2358798206014277E-3</c:v>
                </c:pt>
                <c:pt idx="2642">
                  <c:v>6.2401142833080755E-3</c:v>
                </c:pt>
                <c:pt idx="2643">
                  <c:v>6.2398158304640119E-3</c:v>
                </c:pt>
                <c:pt idx="2644">
                  <c:v>6.2360556844539188E-3</c:v>
                </c:pt>
                <c:pt idx="2645">
                  <c:v>6.2356224586667562E-3</c:v>
                </c:pt>
                <c:pt idx="2646">
                  <c:v>6.2367490770155526E-3</c:v>
                </c:pt>
                <c:pt idx="2647">
                  <c:v>6.2384684560530803E-3</c:v>
                </c:pt>
                <c:pt idx="2648">
                  <c:v>6.2942040321272022E-3</c:v>
                </c:pt>
                <c:pt idx="2649">
                  <c:v>6.240586254572131E-3</c:v>
                </c:pt>
                <c:pt idx="2650">
                  <c:v>6.2357998116225957E-3</c:v>
                </c:pt>
                <c:pt idx="2651">
                  <c:v>6.2369947778244672E-3</c:v>
                </c:pt>
                <c:pt idx="2652">
                  <c:v>6.2383413000483209E-3</c:v>
                </c:pt>
                <c:pt idx="2653">
                  <c:v>6.2603023719716867E-3</c:v>
                </c:pt>
                <c:pt idx="2654">
                  <c:v>6.2554119995656375E-3</c:v>
                </c:pt>
                <c:pt idx="2655">
                  <c:v>6.2505733627411094E-3</c:v>
                </c:pt>
                <c:pt idx="2656">
                  <c:v>6.2897300113224208E-3</c:v>
                </c:pt>
                <c:pt idx="2657">
                  <c:v>6.287546707536504E-3</c:v>
                </c:pt>
                <c:pt idx="2658">
                  <c:v>6.2371302609495211E-3</c:v>
                </c:pt>
                <c:pt idx="2659">
                  <c:v>6.2382311616213382E-3</c:v>
                </c:pt>
                <c:pt idx="2660">
                  <c:v>6.2369428846723611E-3</c:v>
                </c:pt>
                <c:pt idx="2661">
                  <c:v>6.239040177685137E-3</c:v>
                </c:pt>
                <c:pt idx="2662">
                  <c:v>6.2895129607518779E-3</c:v>
                </c:pt>
                <c:pt idx="2663">
                  <c:v>6.2964390569993237E-3</c:v>
                </c:pt>
                <c:pt idx="2664">
                  <c:v>6.2961662943198261E-3</c:v>
                </c:pt>
                <c:pt idx="2665">
                  <c:v>6.2392631238821165E-3</c:v>
                </c:pt>
                <c:pt idx="2666">
                  <c:v>6.2949694712072964E-3</c:v>
                </c:pt>
                <c:pt idx="2667">
                  <c:v>6.2370169396990301E-3</c:v>
                </c:pt>
                <c:pt idx="2668">
                  <c:v>6.2382164981571661E-3</c:v>
                </c:pt>
                <c:pt idx="2669">
                  <c:v>6.2932507452343658E-3</c:v>
                </c:pt>
                <c:pt idx="2670">
                  <c:v>6.2933597289596046E-3</c:v>
                </c:pt>
                <c:pt idx="2671">
                  <c:v>6.2411354337332768E-3</c:v>
                </c:pt>
                <c:pt idx="2672">
                  <c:v>6.2395259062130604E-3</c:v>
                </c:pt>
                <c:pt idx="2673">
                  <c:v>6.2599180696335912E-3</c:v>
                </c:pt>
                <c:pt idx="2674">
                  <c:v>6.2580732251696046E-3</c:v>
                </c:pt>
                <c:pt idx="2675">
                  <c:v>6.240683000112838E-3</c:v>
                </c:pt>
                <c:pt idx="2676">
                  <c:v>6.2362501654604826E-3</c:v>
                </c:pt>
                <c:pt idx="2677">
                  <c:v>6.2945250014719446E-3</c:v>
                </c:pt>
                <c:pt idx="2678">
                  <c:v>6.2970735069370794E-3</c:v>
                </c:pt>
                <c:pt idx="2679">
                  <c:v>6.2978311792299168E-3</c:v>
                </c:pt>
                <c:pt idx="2680">
                  <c:v>6.2941191323116277E-3</c:v>
                </c:pt>
                <c:pt idx="2681">
                  <c:v>6.2909638996706549E-3</c:v>
                </c:pt>
                <c:pt idx="2682">
                  <c:v>6.2949581044137075E-3</c:v>
                </c:pt>
                <c:pt idx="2683">
                  <c:v>6.2974269758740058E-3</c:v>
                </c:pt>
                <c:pt idx="2684">
                  <c:v>6.2949656503790445E-3</c:v>
                </c:pt>
                <c:pt idx="2685">
                  <c:v>6.2938291748298684E-3</c:v>
                </c:pt>
                <c:pt idx="2686">
                  <c:v>6.2925406678125831E-3</c:v>
                </c:pt>
                <c:pt idx="2687">
                  <c:v>6.2969446277204933E-3</c:v>
                </c:pt>
                <c:pt idx="2688">
                  <c:v>6.2948042715702734E-3</c:v>
                </c:pt>
                <c:pt idx="2689">
                  <c:v>6.2930018709391388E-3</c:v>
                </c:pt>
                <c:pt idx="2690">
                  <c:v>6.2386596875787115E-3</c:v>
                </c:pt>
                <c:pt idx="2691">
                  <c:v>6.238409903946222E-3</c:v>
                </c:pt>
                <c:pt idx="2692">
                  <c:v>6.2542016490189714E-3</c:v>
                </c:pt>
                <c:pt idx="2693">
                  <c:v>6.2580410036129561E-3</c:v>
                </c:pt>
                <c:pt idx="2694">
                  <c:v>6.2334129031865341E-3</c:v>
                </c:pt>
                <c:pt idx="2695">
                  <c:v>6.0746619779575494E-3</c:v>
                </c:pt>
                <c:pt idx="2696">
                  <c:v>6.2382211288283893E-3</c:v>
                </c:pt>
                <c:pt idx="2697">
                  <c:v>6.2353841316253322E-3</c:v>
                </c:pt>
                <c:pt idx="2698">
                  <c:v>6.2371944613995025E-3</c:v>
                </c:pt>
                <c:pt idx="2699">
                  <c:v>6.2362501654604826E-3</c:v>
                </c:pt>
                <c:pt idx="2700">
                  <c:v>6.254341861373444E-3</c:v>
                </c:pt>
                <c:pt idx="2701">
                  <c:v>6.2517609375171762E-3</c:v>
                </c:pt>
                <c:pt idx="2702">
                  <c:v>6.2605011794506843E-3</c:v>
                </c:pt>
                <c:pt idx="2703">
                  <c:v>6.2577539850138964E-3</c:v>
                </c:pt>
                <c:pt idx="2704">
                  <c:v>6.2549083282280012E-3</c:v>
                </c:pt>
                <c:pt idx="2705">
                  <c:v>6.2553784258163585E-3</c:v>
                </c:pt>
                <c:pt idx="2706">
                  <c:v>6.2365364633957428E-3</c:v>
                </c:pt>
                <c:pt idx="2707">
                  <c:v>6.2372635618561153E-3</c:v>
                </c:pt>
                <c:pt idx="2708">
                  <c:v>6.2382383924739155E-3</c:v>
                </c:pt>
                <c:pt idx="2709">
                  <c:v>6.2920969218935828E-3</c:v>
                </c:pt>
                <c:pt idx="2710">
                  <c:v>6.2938125839754472E-3</c:v>
                </c:pt>
                <c:pt idx="2711">
                  <c:v>6.2943941531188822E-3</c:v>
                </c:pt>
                <c:pt idx="2712">
                  <c:v>6.2401921804880406E-3</c:v>
                </c:pt>
                <c:pt idx="2713">
                  <c:v>6.2945250014719446E-3</c:v>
                </c:pt>
                <c:pt idx="2714">
                  <c:v>6.293863226465626E-3</c:v>
                </c:pt>
                <c:pt idx="2715">
                  <c:v>6.2890040427633727E-3</c:v>
                </c:pt>
                <c:pt idx="2716">
                  <c:v>6.2385347957624668E-3</c:v>
                </c:pt>
                <c:pt idx="2717">
                  <c:v>6.2954435790126299E-3</c:v>
                </c:pt>
                <c:pt idx="2718">
                  <c:v>6.2370619618309121E-3</c:v>
                </c:pt>
                <c:pt idx="2719">
                  <c:v>6.077489593124377E-3</c:v>
                </c:pt>
                <c:pt idx="2720">
                  <c:v>6.0747383800891612E-3</c:v>
                </c:pt>
                <c:pt idx="2721">
                  <c:v>6.2386574343446166E-3</c:v>
                </c:pt>
                <c:pt idx="2722">
                  <c:v>6.074302586460769E-3</c:v>
                </c:pt>
                <c:pt idx="2723">
                  <c:v>6.2392277187210453E-3</c:v>
                </c:pt>
                <c:pt idx="2724">
                  <c:v>6.0766820709675729E-3</c:v>
                </c:pt>
                <c:pt idx="2725">
                  <c:v>6.0809119317607845E-3</c:v>
                </c:pt>
                <c:pt idx="2726">
                  <c:v>6.2418225588259111E-3</c:v>
                </c:pt>
                <c:pt idx="2727">
                  <c:v>6.0745834710785067E-3</c:v>
                </c:pt>
                <c:pt idx="2728">
                  <c:v>6.2399671656730169E-3</c:v>
                </c:pt>
                <c:pt idx="2729">
                  <c:v>6.0756238646817147E-3</c:v>
                </c:pt>
                <c:pt idx="2730">
                  <c:v>6.2398137954950599E-3</c:v>
                </c:pt>
                <c:pt idx="2731">
                  <c:v>6.2399440507318622E-3</c:v>
                </c:pt>
                <c:pt idx="2732">
                  <c:v>6.0752067712437404E-3</c:v>
                </c:pt>
                <c:pt idx="2733">
                  <c:v>6.0760844196606437E-3</c:v>
                </c:pt>
                <c:pt idx="2734">
                  <c:v>6.2391082076901066E-3</c:v>
                </c:pt>
                <c:pt idx="2735">
                  <c:v>6.2328687139228175E-3</c:v>
                </c:pt>
                <c:pt idx="2736">
                  <c:v>1.4455454381738638E-2</c:v>
                </c:pt>
                <c:pt idx="2737">
                  <c:v>6.2374345000984262E-3</c:v>
                </c:pt>
                <c:pt idx="2738">
                  <c:v>6.2622984019210758E-3</c:v>
                </c:pt>
                <c:pt idx="2739">
                  <c:v>6.2542016490189714E-3</c:v>
                </c:pt>
                <c:pt idx="2740">
                  <c:v>6.2580410036129561E-3</c:v>
                </c:pt>
                <c:pt idx="2741">
                  <c:v>6.2620279334161966E-3</c:v>
                </c:pt>
                <c:pt idx="2742">
                  <c:v>6.2395468816085981E-3</c:v>
                </c:pt>
                <c:pt idx="2743">
                  <c:v>6.2390156753223047E-3</c:v>
                </c:pt>
                <c:pt idx="2744">
                  <c:v>6.2383922828177906E-3</c:v>
                </c:pt>
                <c:pt idx="2745">
                  <c:v>6.2371694997637936E-3</c:v>
                </c:pt>
                <c:pt idx="2746">
                  <c:v>6.2416044534454986E-3</c:v>
                </c:pt>
                <c:pt idx="2747">
                  <c:v>6.2364198101919075E-3</c:v>
                </c:pt>
                <c:pt idx="2748">
                  <c:v>6.2408217071128324E-3</c:v>
                </c:pt>
                <c:pt idx="2749">
                  <c:v>6.2392719206054671E-3</c:v>
                </c:pt>
                <c:pt idx="2750">
                  <c:v>6.2393245266612911E-3</c:v>
                </c:pt>
                <c:pt idx="2751">
                  <c:v>6.2374238482302341E-3</c:v>
                </c:pt>
                <c:pt idx="2752">
                  <c:v>6.2362207169536421E-3</c:v>
                </c:pt>
                <c:pt idx="2753">
                  <c:v>6.2378184427014406E-3</c:v>
                </c:pt>
                <c:pt idx="2754">
                  <c:v>6.2391189233556056E-3</c:v>
                </c:pt>
                <c:pt idx="2755">
                  <c:v>6.239445582512799E-3</c:v>
                </c:pt>
                <c:pt idx="2756">
                  <c:v>6.2384680044015777E-3</c:v>
                </c:pt>
                <c:pt idx="2757">
                  <c:v>6.2394701386168164E-3</c:v>
                </c:pt>
                <c:pt idx="2758">
                  <c:v>6.2370619618309121E-3</c:v>
                </c:pt>
                <c:pt idx="2759">
                  <c:v>6.2396040239314776E-3</c:v>
                </c:pt>
                <c:pt idx="2760">
                  <c:v>1.4454347349259787E-2</c:v>
                </c:pt>
                <c:pt idx="2761">
                  <c:v>6.2374238482302341E-3</c:v>
                </c:pt>
                <c:pt idx="2762">
                  <c:v>6.2362207169536421E-3</c:v>
                </c:pt>
                <c:pt idx="2763">
                  <c:v>6.2378184427014406E-3</c:v>
                </c:pt>
                <c:pt idx="2764">
                  <c:v>6.2394631521310948E-3</c:v>
                </c:pt>
                <c:pt idx="2765">
                  <c:v>6.2396132213179854E-3</c:v>
                </c:pt>
                <c:pt idx="2766">
                  <c:v>1.4452502295128369E-2</c:v>
                </c:pt>
                <c:pt idx="2767">
                  <c:v>6.238437112092949E-3</c:v>
                </c:pt>
                <c:pt idx="2768">
                  <c:v>6.2400157023516731E-3</c:v>
                </c:pt>
                <c:pt idx="2769">
                  <c:v>6.2360612880484586E-3</c:v>
                </c:pt>
                <c:pt idx="2770">
                  <c:v>6.235784673169013E-3</c:v>
                </c:pt>
                <c:pt idx="2771">
                  <c:v>6.2320551540218797E-3</c:v>
                </c:pt>
                <c:pt idx="2772">
                  <c:v>6.2375149223138047E-3</c:v>
                </c:pt>
                <c:pt idx="2773">
                  <c:v>6.2398416764185491E-3</c:v>
                </c:pt>
                <c:pt idx="2774">
                  <c:v>6.2897300113224208E-3</c:v>
                </c:pt>
                <c:pt idx="2775">
                  <c:v>6.287546707536504E-3</c:v>
                </c:pt>
                <c:pt idx="2776">
                  <c:v>6.2376353866325307E-3</c:v>
                </c:pt>
                <c:pt idx="2777">
                  <c:v>6.2408222274999503E-3</c:v>
                </c:pt>
                <c:pt idx="2778">
                  <c:v>6.2926821197761126E-3</c:v>
                </c:pt>
                <c:pt idx="2779">
                  <c:v>6.2935582083858427E-3</c:v>
                </c:pt>
                <c:pt idx="2780">
                  <c:v>6.2948609661828362E-3</c:v>
                </c:pt>
                <c:pt idx="2781">
                  <c:v>6.2935997050968581E-3</c:v>
                </c:pt>
                <c:pt idx="2782">
                  <c:v>6.2930956427427994E-3</c:v>
                </c:pt>
                <c:pt idx="2783">
                  <c:v>6.2934808526654423E-3</c:v>
                </c:pt>
                <c:pt idx="2784">
                  <c:v>6.2930236606741734E-3</c:v>
                </c:pt>
                <c:pt idx="2785">
                  <c:v>6.2934349738809001E-3</c:v>
                </c:pt>
                <c:pt idx="2786">
                  <c:v>6.2910982185477721E-3</c:v>
                </c:pt>
                <c:pt idx="2787">
                  <c:v>6.2377449620645712E-3</c:v>
                </c:pt>
                <c:pt idx="2788">
                  <c:v>6.2398734743295626E-3</c:v>
                </c:pt>
                <c:pt idx="2789">
                  <c:v>6.0814224972911314E-3</c:v>
                </c:pt>
                <c:pt idx="2790">
                  <c:v>6.2400807760389443E-3</c:v>
                </c:pt>
                <c:pt idx="2791">
                  <c:v>6.2393182830206952E-3</c:v>
                </c:pt>
                <c:pt idx="2792">
                  <c:v>6.2424584744981988E-3</c:v>
                </c:pt>
                <c:pt idx="2793">
                  <c:v>6.2372635618561153E-3</c:v>
                </c:pt>
                <c:pt idx="2794">
                  <c:v>6.2387379597388937E-3</c:v>
                </c:pt>
                <c:pt idx="2795">
                  <c:v>6.2927296912551403E-3</c:v>
                </c:pt>
                <c:pt idx="2796">
                  <c:v>6.292775493863494E-3</c:v>
                </c:pt>
                <c:pt idx="2797">
                  <c:v>6.232125359429859E-3</c:v>
                </c:pt>
                <c:pt idx="2798">
                  <c:v>6.293428636690925E-3</c:v>
                </c:pt>
                <c:pt idx="2799">
                  <c:v>6.2394631521310948E-3</c:v>
                </c:pt>
                <c:pt idx="2800">
                  <c:v>6.2396132213179854E-3</c:v>
                </c:pt>
                <c:pt idx="2801">
                  <c:v>1.4452502295128369E-2</c:v>
                </c:pt>
                <c:pt idx="2802">
                  <c:v>6.239445582512799E-3</c:v>
                </c:pt>
                <c:pt idx="2803">
                  <c:v>6.2386130679226489E-3</c:v>
                </c:pt>
                <c:pt idx="2804">
                  <c:v>6.2391891228581325E-3</c:v>
                </c:pt>
                <c:pt idx="2805">
                  <c:v>6.293863226465626E-3</c:v>
                </c:pt>
                <c:pt idx="2806">
                  <c:v>6.2890040427633727E-3</c:v>
                </c:pt>
                <c:pt idx="2807">
                  <c:v>6.2385347957624668E-3</c:v>
                </c:pt>
                <c:pt idx="2808">
                  <c:v>6.2598332748362295E-3</c:v>
                </c:pt>
                <c:pt idx="2809">
                  <c:v>6.2579884303722421E-3</c:v>
                </c:pt>
                <c:pt idx="2810">
                  <c:v>6.2596195877725946E-3</c:v>
                </c:pt>
                <c:pt idx="2811">
                  <c:v>6.2604163846533192E-3</c:v>
                </c:pt>
                <c:pt idx="2812">
                  <c:v>6.2604215384358328E-3</c:v>
                </c:pt>
                <c:pt idx="2813">
                  <c:v>6.2895129607518779E-3</c:v>
                </c:pt>
                <c:pt idx="2814">
                  <c:v>6.2370169396990301E-3</c:v>
                </c:pt>
                <c:pt idx="2815">
                  <c:v>6.2382164981571661E-3</c:v>
                </c:pt>
                <c:pt idx="2816">
                  <c:v>6.2932507452343658E-3</c:v>
                </c:pt>
                <c:pt idx="2817">
                  <c:v>6.2933597289596046E-3</c:v>
                </c:pt>
                <c:pt idx="2818">
                  <c:v>6.2969911000568535E-3</c:v>
                </c:pt>
                <c:pt idx="2819">
                  <c:v>6.2971394837140265E-3</c:v>
                </c:pt>
                <c:pt idx="2820">
                  <c:v>6.2981573196910353E-3</c:v>
                </c:pt>
                <c:pt idx="2821">
                  <c:v>6.2387099523949097E-3</c:v>
                </c:pt>
                <c:pt idx="2822">
                  <c:v>6.2374785167155508E-3</c:v>
                </c:pt>
                <c:pt idx="2823">
                  <c:v>6.2381906095948028E-3</c:v>
                </c:pt>
                <c:pt idx="2824">
                  <c:v>6.2369414154771138E-3</c:v>
                </c:pt>
                <c:pt idx="2825">
                  <c:v>6.2375624025543747E-3</c:v>
                </c:pt>
                <c:pt idx="2826">
                  <c:v>6.2552387178436801E-3</c:v>
                </c:pt>
                <c:pt idx="2827">
                  <c:v>6.2610100974391887E-3</c:v>
                </c:pt>
                <c:pt idx="2828">
                  <c:v>6.388203484551656E-3</c:v>
                </c:pt>
                <c:pt idx="2829">
                  <c:v>6.2413459739691706E-3</c:v>
                </c:pt>
                <c:pt idx="2830">
                  <c:v>6.2628815117381671E-3</c:v>
                </c:pt>
                <c:pt idx="2831">
                  <c:v>6.2602793485513715E-3</c:v>
                </c:pt>
                <c:pt idx="2832">
                  <c:v>6.2352395743394606E-3</c:v>
                </c:pt>
                <c:pt idx="2833">
                  <c:v>6.2619421671187697E-3</c:v>
                </c:pt>
                <c:pt idx="2834">
                  <c:v>6.2390922355959914E-3</c:v>
                </c:pt>
                <c:pt idx="2835">
                  <c:v>6.2391858754293136E-3</c:v>
                </c:pt>
                <c:pt idx="2836">
                  <c:v>6.2577834569905368E-3</c:v>
                </c:pt>
                <c:pt idx="2837">
                  <c:v>6.2389588813483391E-3</c:v>
                </c:pt>
                <c:pt idx="2838">
                  <c:v>6.2393775116014651E-3</c:v>
                </c:pt>
                <c:pt idx="2839">
                  <c:v>6.2401006524535861E-3</c:v>
                </c:pt>
                <c:pt idx="2840">
                  <c:v>6.2386273090893401E-3</c:v>
                </c:pt>
                <c:pt idx="2841">
                  <c:v>6.2392681616918371E-3</c:v>
                </c:pt>
                <c:pt idx="2842">
                  <c:v>6.2926697321963494E-3</c:v>
                </c:pt>
                <c:pt idx="2843">
                  <c:v>6.2385727493085392E-3</c:v>
                </c:pt>
                <c:pt idx="2844">
                  <c:v>6.2969180578854997E-3</c:v>
                </c:pt>
                <c:pt idx="2845">
                  <c:v>6.2406489898096523E-3</c:v>
                </c:pt>
                <c:pt idx="2846">
                  <c:v>6.0792419240950401E-3</c:v>
                </c:pt>
                <c:pt idx="2847">
                  <c:v>6.2374014316068198E-3</c:v>
                </c:pt>
                <c:pt idx="2848">
                  <c:v>6.2392796182829018E-3</c:v>
                </c:pt>
                <c:pt idx="2849">
                  <c:v>6.238021518672328E-3</c:v>
                </c:pt>
                <c:pt idx="2850">
                  <c:v>1.3944466979188242E-2</c:v>
                </c:pt>
                <c:pt idx="2851">
                  <c:v>6.0818627381116269E-3</c:v>
                </c:pt>
                <c:pt idx="2852">
                  <c:v>6.2388698935226623E-3</c:v>
                </c:pt>
                <c:pt idx="2853">
                  <c:v>6.287546707536504E-3</c:v>
                </c:pt>
                <c:pt idx="2854">
                  <c:v>6.2937154831909734E-3</c:v>
                </c:pt>
                <c:pt idx="2855">
                  <c:v>6.2958516527930556E-3</c:v>
                </c:pt>
                <c:pt idx="2856">
                  <c:v>6.3915951752983634E-3</c:v>
                </c:pt>
                <c:pt idx="2857">
                  <c:v>6.2319302622056349E-3</c:v>
                </c:pt>
                <c:pt idx="2858">
                  <c:v>6.2401828872059783E-3</c:v>
                </c:pt>
                <c:pt idx="2859">
                  <c:v>6.237400088259069E-3</c:v>
                </c:pt>
                <c:pt idx="2860">
                  <c:v>6.2376901173612064E-3</c:v>
                </c:pt>
                <c:pt idx="2861">
                  <c:v>6.2395584281247553E-3</c:v>
                </c:pt>
                <c:pt idx="2862">
                  <c:v>6.2630457693932055E-3</c:v>
                </c:pt>
                <c:pt idx="2863">
                  <c:v>6.2937371903815089E-3</c:v>
                </c:pt>
                <c:pt idx="2864">
                  <c:v>6.2409226293088623E-3</c:v>
                </c:pt>
                <c:pt idx="2865">
                  <c:v>6.2341546398563133E-3</c:v>
                </c:pt>
                <c:pt idx="2866">
                  <c:v>6.2345390173614845E-3</c:v>
                </c:pt>
                <c:pt idx="2867">
                  <c:v>6.2362501654604826E-3</c:v>
                </c:pt>
                <c:pt idx="2868">
                  <c:v>6.2399983661458065E-3</c:v>
                </c:pt>
                <c:pt idx="2869">
                  <c:v>6.0814224972911314E-3</c:v>
                </c:pt>
                <c:pt idx="2870">
                  <c:v>6.2400807760389443E-3</c:v>
                </c:pt>
                <c:pt idx="2871">
                  <c:v>6.2393182830206952E-3</c:v>
                </c:pt>
                <c:pt idx="2872">
                  <c:v>6.2370096771930507E-3</c:v>
                </c:pt>
                <c:pt idx="2873">
                  <c:v>6.2361313096203604E-3</c:v>
                </c:pt>
                <c:pt idx="2874">
                  <c:v>6.2357945579838538E-3</c:v>
                </c:pt>
                <c:pt idx="2875">
                  <c:v>6.2366292230090284E-3</c:v>
                </c:pt>
                <c:pt idx="2876">
                  <c:v>6.2369392333236689E-3</c:v>
                </c:pt>
                <c:pt idx="2877">
                  <c:v>6.2918481675892507E-3</c:v>
                </c:pt>
                <c:pt idx="2878">
                  <c:v>6.2938125839754472E-3</c:v>
                </c:pt>
                <c:pt idx="2879">
                  <c:v>6.2941453988145492E-3</c:v>
                </c:pt>
                <c:pt idx="2880">
                  <c:v>6.2939752628687349E-3</c:v>
                </c:pt>
                <c:pt idx="2881">
                  <c:v>6.3046705542968975E-3</c:v>
                </c:pt>
                <c:pt idx="2882">
                  <c:v>6.2893483876149108E-3</c:v>
                </c:pt>
                <c:pt idx="2883">
                  <c:v>6.3032398978202665E-3</c:v>
                </c:pt>
                <c:pt idx="2884">
                  <c:v>6.2874502107077594E-3</c:v>
                </c:pt>
                <c:pt idx="2885">
                  <c:v>6.2895278290383367E-3</c:v>
                </c:pt>
                <c:pt idx="2886">
                  <c:v>6.2934488476642098E-3</c:v>
                </c:pt>
                <c:pt idx="2887">
                  <c:v>6.2943528144868552E-3</c:v>
                </c:pt>
                <c:pt idx="2888">
                  <c:v>6.2895011152575139E-3</c:v>
                </c:pt>
                <c:pt idx="2889">
                  <c:v>6.2942284373346891E-3</c:v>
                </c:pt>
                <c:pt idx="2890">
                  <c:v>6.289135605300842E-3</c:v>
                </c:pt>
                <c:pt idx="2891">
                  <c:v>6.2894357250223732E-3</c:v>
                </c:pt>
                <c:pt idx="2892">
                  <c:v>6.2899848840937871E-3</c:v>
                </c:pt>
                <c:pt idx="2893">
                  <c:v>6.2854201970951951E-3</c:v>
                </c:pt>
                <c:pt idx="2894">
                  <c:v>6.2928432650057571E-3</c:v>
                </c:pt>
                <c:pt idx="2895">
                  <c:v>6.237906121897176E-3</c:v>
                </c:pt>
                <c:pt idx="2896">
                  <c:v>6.2315939754744379E-3</c:v>
                </c:pt>
                <c:pt idx="2897">
                  <c:v>6.2409761029177278E-3</c:v>
                </c:pt>
                <c:pt idx="2898">
                  <c:v>6.2969887121397177E-3</c:v>
                </c:pt>
                <c:pt idx="2899">
                  <c:v>6.2978707615847221E-3</c:v>
                </c:pt>
                <c:pt idx="2900">
                  <c:v>6.2405862545721301E-3</c:v>
                </c:pt>
                <c:pt idx="2901">
                  <c:v>6.2360556844539188E-3</c:v>
                </c:pt>
                <c:pt idx="2902">
                  <c:v>6.2394951834545435E-3</c:v>
                </c:pt>
                <c:pt idx="2903">
                  <c:v>6.2387647029803128E-3</c:v>
                </c:pt>
                <c:pt idx="2904">
                  <c:v>6.240993916902882E-3</c:v>
                </c:pt>
                <c:pt idx="2905">
                  <c:v>6.2926233658308689E-3</c:v>
                </c:pt>
                <c:pt idx="2906">
                  <c:v>6.2919240939132539E-3</c:v>
                </c:pt>
                <c:pt idx="2907">
                  <c:v>1.4451026251823231E-2</c:v>
                </c:pt>
                <c:pt idx="2908">
                  <c:v>6.2963294988821481E-3</c:v>
                </c:pt>
                <c:pt idx="2909">
                  <c:v>6.5812434109490192E-3</c:v>
                </c:pt>
                <c:pt idx="2910">
                  <c:v>6.2381973438886641E-3</c:v>
                </c:pt>
                <c:pt idx="2911">
                  <c:v>6.2906437645012152E-3</c:v>
                </c:pt>
                <c:pt idx="2912">
                  <c:v>6.2360612880484586E-3</c:v>
                </c:pt>
                <c:pt idx="2913">
                  <c:v>6.2365340240664808E-3</c:v>
                </c:pt>
                <c:pt idx="2914">
                  <c:v>6.2320551540218797E-3</c:v>
                </c:pt>
                <c:pt idx="2915">
                  <c:v>6.2366406796000931E-3</c:v>
                </c:pt>
                <c:pt idx="2916">
                  <c:v>6.2355248721887658E-3</c:v>
                </c:pt>
                <c:pt idx="2917">
                  <c:v>6.2394670009698139E-3</c:v>
                </c:pt>
                <c:pt idx="2918">
                  <c:v>6.2597043825699562E-3</c:v>
                </c:pt>
                <c:pt idx="2919">
                  <c:v>6.2605011794506817E-3</c:v>
                </c:pt>
                <c:pt idx="2920">
                  <c:v>6.2604215384358328E-3</c:v>
                </c:pt>
                <c:pt idx="2921">
                  <c:v>6.2313239040842506E-3</c:v>
                </c:pt>
                <c:pt idx="2922">
                  <c:v>6.2366613552119875E-3</c:v>
                </c:pt>
                <c:pt idx="2923">
                  <c:v>6.2394559084045422E-3</c:v>
                </c:pt>
                <c:pt idx="2924">
                  <c:v>6.2981594164701104E-3</c:v>
                </c:pt>
                <c:pt idx="2925">
                  <c:v>6.2315939754744379E-3</c:v>
                </c:pt>
                <c:pt idx="2926">
                  <c:v>6.2606232642983869E-3</c:v>
                </c:pt>
                <c:pt idx="2927">
                  <c:v>6.2604836822346636E-3</c:v>
                </c:pt>
                <c:pt idx="2928">
                  <c:v>6.2360556844539188E-3</c:v>
                </c:pt>
                <c:pt idx="2929">
                  <c:v>6.2353338740755706E-3</c:v>
                </c:pt>
                <c:pt idx="2930">
                  <c:v>6.2937371903815089E-3</c:v>
                </c:pt>
                <c:pt idx="2931">
                  <c:v>6.2409226293088623E-3</c:v>
                </c:pt>
                <c:pt idx="2932">
                  <c:v>6.2374365364001316E-3</c:v>
                </c:pt>
                <c:pt idx="2933">
                  <c:v>6.2374365364001316E-3</c:v>
                </c:pt>
                <c:pt idx="2934">
                  <c:v>6.2907798379832729E-3</c:v>
                </c:pt>
                <c:pt idx="2935">
                  <c:v>6.2420120148967357E-3</c:v>
                </c:pt>
                <c:pt idx="2936">
                  <c:v>6.2421447478777578E-3</c:v>
                </c:pt>
                <c:pt idx="2937">
                  <c:v>6.2972021010737761E-3</c:v>
                </c:pt>
                <c:pt idx="2938">
                  <c:v>6.2417156244821623E-3</c:v>
                </c:pt>
                <c:pt idx="2939">
                  <c:v>6.2359645915909196E-3</c:v>
                </c:pt>
                <c:pt idx="2940">
                  <c:v>6.2918481675892507E-3</c:v>
                </c:pt>
                <c:pt idx="2941">
                  <c:v>6.2938125839754472E-3</c:v>
                </c:pt>
                <c:pt idx="2942">
                  <c:v>6.2941453988145492E-3</c:v>
                </c:pt>
                <c:pt idx="2943">
                  <c:v>6.2907798379832729E-3</c:v>
                </c:pt>
                <c:pt idx="2944">
                  <c:v>6.2359645915909196E-3</c:v>
                </c:pt>
                <c:pt idx="2945">
                  <c:v>6.2315939754744379E-3</c:v>
                </c:pt>
                <c:pt idx="2946">
                  <c:v>6.2895129607518779E-3</c:v>
                </c:pt>
                <c:pt idx="2947">
                  <c:v>6.2964390569993237E-3</c:v>
                </c:pt>
                <c:pt idx="2948">
                  <c:v>6.2961662943198261E-3</c:v>
                </c:pt>
                <c:pt idx="2949">
                  <c:v>6.2392631238821165E-3</c:v>
                </c:pt>
                <c:pt idx="2950">
                  <c:v>6.2949694712072964E-3</c:v>
                </c:pt>
                <c:pt idx="2951">
                  <c:v>6.2370169396990301E-3</c:v>
                </c:pt>
                <c:pt idx="2952">
                  <c:v>6.2382164981571661E-3</c:v>
                </c:pt>
                <c:pt idx="2953">
                  <c:v>6.2932507452343658E-3</c:v>
                </c:pt>
                <c:pt idx="2954">
                  <c:v>6.2933597289596046E-3</c:v>
                </c:pt>
                <c:pt idx="2955">
                  <c:v>6.5812434109490192E-3</c:v>
                </c:pt>
                <c:pt idx="2956">
                  <c:v>6.2381973438886641E-3</c:v>
                </c:pt>
                <c:pt idx="2957">
                  <c:v>6.2907681416533821E-3</c:v>
                </c:pt>
                <c:pt idx="2958">
                  <c:v>6.2940510709054709E-3</c:v>
                </c:pt>
                <c:pt idx="2959">
                  <c:v>6.2939489640592714E-3</c:v>
                </c:pt>
                <c:pt idx="2960">
                  <c:v>6.2358238474045135E-3</c:v>
                </c:pt>
                <c:pt idx="2961">
                  <c:v>6.235202423389887E-3</c:v>
                </c:pt>
                <c:pt idx="2962">
                  <c:v>6.2372568513906559E-3</c:v>
                </c:pt>
                <c:pt idx="2963">
                  <c:v>6.2389267065375538E-3</c:v>
                </c:pt>
                <c:pt idx="2964">
                  <c:v>6.2377191051556135E-3</c:v>
                </c:pt>
                <c:pt idx="2965">
                  <c:v>6.2338669088043905E-3</c:v>
                </c:pt>
                <c:pt idx="2966">
                  <c:v>6.2327648905284288E-3</c:v>
                </c:pt>
                <c:pt idx="2967">
                  <c:v>6.237022718434319E-3</c:v>
                </c:pt>
                <c:pt idx="2968">
                  <c:v>6.2342179699633781E-3</c:v>
                </c:pt>
                <c:pt idx="2969">
                  <c:v>6.2360397233142233E-3</c:v>
                </c:pt>
                <c:pt idx="2970">
                  <c:v>6.2320587647387363E-3</c:v>
                </c:pt>
                <c:pt idx="2971">
                  <c:v>6.2310244847271906E-3</c:v>
                </c:pt>
                <c:pt idx="2972">
                  <c:v>6.2383782792563985E-3</c:v>
                </c:pt>
                <c:pt idx="2973">
                  <c:v>6.2358836988903104E-3</c:v>
                </c:pt>
                <c:pt idx="2974">
                  <c:v>6.2439451726966763E-3</c:v>
                </c:pt>
                <c:pt idx="2975">
                  <c:v>6.2354799293670923E-3</c:v>
                </c:pt>
                <c:pt idx="2976">
                  <c:v>6.2407404169645929E-3</c:v>
                </c:pt>
                <c:pt idx="2977">
                  <c:v>6.238407650712127E-3</c:v>
                </c:pt>
                <c:pt idx="2978">
                  <c:v>1.4453240316780934E-2</c:v>
                </c:pt>
                <c:pt idx="2979">
                  <c:v>6.2400512294424658E-3</c:v>
                </c:pt>
                <c:pt idx="2980">
                  <c:v>6.2392994392157369E-3</c:v>
                </c:pt>
                <c:pt idx="2981">
                  <c:v>6.2386847750242665E-3</c:v>
                </c:pt>
                <c:pt idx="2982">
                  <c:v>6.2317188672906827E-3</c:v>
                </c:pt>
                <c:pt idx="2983">
                  <c:v>6.2387980667621031E-3</c:v>
                </c:pt>
                <c:pt idx="2984">
                  <c:v>6.2371302609495211E-3</c:v>
                </c:pt>
                <c:pt idx="2985">
                  <c:v>6.2391508776279388E-3</c:v>
                </c:pt>
                <c:pt idx="2986">
                  <c:v>6.2940537490864942E-3</c:v>
                </c:pt>
                <c:pt idx="2987">
                  <c:v>1.4453609327607218E-2</c:v>
                </c:pt>
                <c:pt idx="2988">
                  <c:v>6.2385347957624659E-3</c:v>
                </c:pt>
                <c:pt idx="2989">
                  <c:v>6.2385705859995403E-3</c:v>
                </c:pt>
                <c:pt idx="2990">
                  <c:v>6.2396587400085799E-3</c:v>
                </c:pt>
                <c:pt idx="2991">
                  <c:v>6.238852323904363E-3</c:v>
                </c:pt>
                <c:pt idx="2992">
                  <c:v>6.2403777877201453E-3</c:v>
                </c:pt>
                <c:pt idx="2993">
                  <c:v>6.2416940515833807E-3</c:v>
                </c:pt>
                <c:pt idx="2994">
                  <c:v>6.2392604401860022E-3</c:v>
                </c:pt>
                <c:pt idx="2995">
                  <c:v>6.2392891559318207E-3</c:v>
                </c:pt>
                <c:pt idx="2996">
                  <c:v>6.2375624025543747E-3</c:v>
                </c:pt>
                <c:pt idx="2997">
                  <c:v>6.2345852027164165E-3</c:v>
                </c:pt>
                <c:pt idx="2998">
                  <c:v>6.2378080929812903E-3</c:v>
                </c:pt>
                <c:pt idx="2999">
                  <c:v>6.2352395743394606E-3</c:v>
                </c:pt>
                <c:pt idx="3000">
                  <c:v>6.2385656619433098E-3</c:v>
                </c:pt>
                <c:pt idx="3001">
                  <c:v>6.2383089688762133E-3</c:v>
                </c:pt>
                <c:pt idx="3002">
                  <c:v>6.2436953890641867E-3</c:v>
                </c:pt>
                <c:pt idx="3003">
                  <c:v>6.2918481675892507E-3</c:v>
                </c:pt>
                <c:pt idx="3004">
                  <c:v>6.2938125839754472E-3</c:v>
                </c:pt>
                <c:pt idx="3005">
                  <c:v>6.2943941531188822E-3</c:v>
                </c:pt>
                <c:pt idx="3006">
                  <c:v>6.2378242214367269E-3</c:v>
                </c:pt>
                <c:pt idx="3007">
                  <c:v>6.2630457693932055E-3</c:v>
                </c:pt>
                <c:pt idx="3008">
                  <c:v>6.295354580298917E-3</c:v>
                </c:pt>
                <c:pt idx="3009">
                  <c:v>6.2575149711728154E-3</c:v>
                </c:pt>
                <c:pt idx="3010">
                  <c:v>6.2542016490189714E-3</c:v>
                </c:pt>
                <c:pt idx="3011">
                  <c:v>6.2597744590663649E-3</c:v>
                </c:pt>
                <c:pt idx="3012">
                  <c:v>6.2945250014719446E-3</c:v>
                </c:pt>
                <c:pt idx="3013">
                  <c:v>6.2341546398563133E-3</c:v>
                </c:pt>
                <c:pt idx="3014">
                  <c:v>6.2345390173614845E-3</c:v>
                </c:pt>
                <c:pt idx="3015">
                  <c:v>6.2313239040842506E-3</c:v>
                </c:pt>
                <c:pt idx="3016">
                  <c:v>6.2606232642983869E-3</c:v>
                </c:pt>
                <c:pt idx="3017">
                  <c:v>6.2604836822346636E-3</c:v>
                </c:pt>
                <c:pt idx="3018">
                  <c:v>6.2376353866325307E-3</c:v>
                </c:pt>
                <c:pt idx="3019">
                  <c:v>6.2408222274999503E-3</c:v>
                </c:pt>
                <c:pt idx="3020">
                  <c:v>6.2362501654604826E-3</c:v>
                </c:pt>
                <c:pt idx="3021">
                  <c:v>6.2377772803626991E-3</c:v>
                </c:pt>
                <c:pt idx="3022">
                  <c:v>6.2389762666373765E-3</c:v>
                </c:pt>
                <c:pt idx="3023">
                  <c:v>6.2395584281247553E-3</c:v>
                </c:pt>
                <c:pt idx="3024">
                  <c:v>6.238127741824361E-3</c:v>
                </c:pt>
                <c:pt idx="3025">
                  <c:v>6.2948618898783044E-3</c:v>
                </c:pt>
                <c:pt idx="3026">
                  <c:v>6.2380758340862749E-3</c:v>
                </c:pt>
                <c:pt idx="3027">
                  <c:v>6.2395578178125509E-3</c:v>
                </c:pt>
                <c:pt idx="3028">
                  <c:v>6.2357945579838538E-3</c:v>
                </c:pt>
                <c:pt idx="3029">
                  <c:v>6.2919240939132539E-3</c:v>
                </c:pt>
                <c:pt idx="3030">
                  <c:v>6.2985439502964372E-3</c:v>
                </c:pt>
                <c:pt idx="3031">
                  <c:v>6.2999196442939066E-3</c:v>
                </c:pt>
                <c:pt idx="3032">
                  <c:v>6.2376353866325307E-3</c:v>
                </c:pt>
                <c:pt idx="3033">
                  <c:v>6.2396140631230624E-3</c:v>
                </c:pt>
                <c:pt idx="3034">
                  <c:v>6.2421935179688467E-3</c:v>
                </c:pt>
                <c:pt idx="3035">
                  <c:v>6.2401921804880406E-3</c:v>
                </c:pt>
                <c:pt idx="3036">
                  <c:v>6.2381519558114325E-3</c:v>
                </c:pt>
                <c:pt idx="3037">
                  <c:v>6.2389762666373765E-3</c:v>
                </c:pt>
                <c:pt idx="3038">
                  <c:v>6.238409903946222E-3</c:v>
                </c:pt>
                <c:pt idx="3039">
                  <c:v>6.239971911798624E-3</c:v>
                </c:pt>
                <c:pt idx="3040">
                  <c:v>6.2376353866325307E-3</c:v>
                </c:pt>
                <c:pt idx="3041">
                  <c:v>6.2357545134704533E-3</c:v>
                </c:pt>
                <c:pt idx="3042">
                  <c:v>6.2358798206014277E-3</c:v>
                </c:pt>
                <c:pt idx="3043">
                  <c:v>6.2379590168472375E-3</c:v>
                </c:pt>
                <c:pt idx="3044">
                  <c:v>6.2389498640865364E-3</c:v>
                </c:pt>
                <c:pt idx="3045">
                  <c:v>6.2401142833080755E-3</c:v>
                </c:pt>
                <c:pt idx="3046">
                  <c:v>6.2394951834545435E-3</c:v>
                </c:pt>
                <c:pt idx="3047">
                  <c:v>6.235202423389887E-3</c:v>
                </c:pt>
                <c:pt idx="3048">
                  <c:v>6.2394631521310948E-3</c:v>
                </c:pt>
                <c:pt idx="3049">
                  <c:v>6.2396132213179854E-3</c:v>
                </c:pt>
                <c:pt idx="3050">
                  <c:v>1.4452502295128369E-2</c:v>
                </c:pt>
                <c:pt idx="3051">
                  <c:v>6.2941191323116277E-3</c:v>
                </c:pt>
                <c:pt idx="3052">
                  <c:v>6.2909638996706549E-3</c:v>
                </c:pt>
                <c:pt idx="3053">
                  <c:v>6.2949581044137075E-3</c:v>
                </c:pt>
                <c:pt idx="3054">
                  <c:v>6.2974269758740058E-3</c:v>
                </c:pt>
                <c:pt idx="3055">
                  <c:v>6.2939139696272309E-3</c:v>
                </c:pt>
                <c:pt idx="3056">
                  <c:v>6.2949656503790445E-3</c:v>
                </c:pt>
                <c:pt idx="3057">
                  <c:v>6.2926254626099456E-3</c:v>
                </c:pt>
                <c:pt idx="3058">
                  <c:v>6.2969446277204933E-3</c:v>
                </c:pt>
                <c:pt idx="3059">
                  <c:v>6.2947246305554254E-3</c:v>
                </c:pt>
                <c:pt idx="3060">
                  <c:v>6.2929222299242908E-3</c:v>
                </c:pt>
                <c:pt idx="3061">
                  <c:v>6.2897300113224208E-3</c:v>
                </c:pt>
                <c:pt idx="3062">
                  <c:v>6.287546707536504E-3</c:v>
                </c:pt>
                <c:pt idx="3063">
                  <c:v>6.2385347957624659E-3</c:v>
                </c:pt>
                <c:pt idx="3064">
                  <c:v>6.295261831151585E-3</c:v>
                </c:pt>
                <c:pt idx="3065">
                  <c:v>6.2392643128531197E-3</c:v>
                </c:pt>
                <c:pt idx="3066">
                  <c:v>6.2396613810968673E-3</c:v>
                </c:pt>
                <c:pt idx="3067">
                  <c:v>6.2370941366416991E-3</c:v>
                </c:pt>
                <c:pt idx="3068">
                  <c:v>6.2405747979810645E-3</c:v>
                </c:pt>
                <c:pt idx="3069">
                  <c:v>6.2365460910347665E-3</c:v>
                </c:pt>
                <c:pt idx="3070">
                  <c:v>6.2359987862883829E-3</c:v>
                </c:pt>
                <c:pt idx="3071">
                  <c:v>6.2351299692385903E-3</c:v>
                </c:pt>
                <c:pt idx="3072">
                  <c:v>6.2338510600572035E-3</c:v>
                </c:pt>
                <c:pt idx="3073">
                  <c:v>6.2377854448649982E-3</c:v>
                </c:pt>
                <c:pt idx="3074">
                  <c:v>6.2394354662050813E-3</c:v>
                </c:pt>
                <c:pt idx="3075">
                  <c:v>1.4451026251823231E-2</c:v>
                </c:pt>
                <c:pt idx="3076">
                  <c:v>6.2931449775090647E-3</c:v>
                </c:pt>
                <c:pt idx="3077">
                  <c:v>6.2931449775090647E-3</c:v>
                </c:pt>
                <c:pt idx="3078">
                  <c:v>1.4455454381738638E-2</c:v>
                </c:pt>
                <c:pt idx="3079">
                  <c:v>6.236260326295583E-3</c:v>
                </c:pt>
                <c:pt idx="3080">
                  <c:v>6.2356317423553822E-3</c:v>
                </c:pt>
                <c:pt idx="3081">
                  <c:v>6.2366292230090275E-3</c:v>
                </c:pt>
                <c:pt idx="3082">
                  <c:v>6.2369392333236689E-3</c:v>
                </c:pt>
                <c:pt idx="3083">
                  <c:v>6.2438919325002425E-3</c:v>
                </c:pt>
                <c:pt idx="3084">
                  <c:v>6.2330306135101113E-3</c:v>
                </c:pt>
                <c:pt idx="3085">
                  <c:v>6.2345390173614845E-3</c:v>
                </c:pt>
                <c:pt idx="3086">
                  <c:v>6.2930390681211305E-3</c:v>
                </c:pt>
                <c:pt idx="3087">
                  <c:v>6.2920266761905298E-3</c:v>
                </c:pt>
                <c:pt idx="3088">
                  <c:v>1.4448812186865528E-2</c:v>
                </c:pt>
                <c:pt idx="3089">
                  <c:v>6.2933957764843536E-3</c:v>
                </c:pt>
                <c:pt idx="3090">
                  <c:v>6.2392438151718504E-3</c:v>
                </c:pt>
                <c:pt idx="3091">
                  <c:v>6.239445582512799E-3</c:v>
                </c:pt>
                <c:pt idx="3092">
                  <c:v>6.2384680044015777E-3</c:v>
                </c:pt>
                <c:pt idx="3093">
                  <c:v>6.2394701386168164E-3</c:v>
                </c:pt>
                <c:pt idx="3094">
                  <c:v>6.2378242214367269E-3</c:v>
                </c:pt>
                <c:pt idx="3095">
                  <c:v>6.2357545134704533E-3</c:v>
                </c:pt>
                <c:pt idx="3096">
                  <c:v>6.2358798206014277E-3</c:v>
                </c:pt>
                <c:pt idx="3097">
                  <c:v>6.2379590168472375E-3</c:v>
                </c:pt>
                <c:pt idx="3098">
                  <c:v>6.2389498640865364E-3</c:v>
                </c:pt>
                <c:pt idx="3099">
                  <c:v>6.2401142833080755E-3</c:v>
                </c:pt>
                <c:pt idx="3100">
                  <c:v>6.2505733627411094E-3</c:v>
                </c:pt>
                <c:pt idx="3101">
                  <c:v>6.2554119995656375E-3</c:v>
                </c:pt>
                <c:pt idx="3102">
                  <c:v>6.2407441332703924E-3</c:v>
                </c:pt>
                <c:pt idx="3103">
                  <c:v>6.2393310165882974E-3</c:v>
                </c:pt>
                <c:pt idx="3104">
                  <c:v>6.2408827884740453E-3</c:v>
                </c:pt>
                <c:pt idx="3105">
                  <c:v>6.2364359634971929E-3</c:v>
                </c:pt>
                <c:pt idx="3106">
                  <c:v>6.235784673169013E-3</c:v>
                </c:pt>
                <c:pt idx="3107">
                  <c:v>6.2319302622056349E-3</c:v>
                </c:pt>
                <c:pt idx="3108">
                  <c:v>6.2394670009698139E-3</c:v>
                </c:pt>
                <c:pt idx="3109">
                  <c:v>6.2366406796000931E-3</c:v>
                </c:pt>
                <c:pt idx="3110">
                  <c:v>6.2355248721887658E-3</c:v>
                </c:pt>
                <c:pt idx="3111">
                  <c:v>6.2897300113224208E-3</c:v>
                </c:pt>
                <c:pt idx="3112">
                  <c:v>6.287546707536504E-3</c:v>
                </c:pt>
                <c:pt idx="3113">
                  <c:v>6.2397765444595927E-3</c:v>
                </c:pt>
                <c:pt idx="3114">
                  <c:v>6.2373702866158369E-3</c:v>
                </c:pt>
                <c:pt idx="3115">
                  <c:v>6.2596195877725946E-3</c:v>
                </c:pt>
                <c:pt idx="3116">
                  <c:v>6.2604163846533192E-3</c:v>
                </c:pt>
                <c:pt idx="3117">
                  <c:v>6.2604215384358328E-3</c:v>
                </c:pt>
                <c:pt idx="3118">
                  <c:v>6.2954435790126299E-3</c:v>
                </c:pt>
                <c:pt idx="3119">
                  <c:v>6.238437112092949E-3</c:v>
                </c:pt>
                <c:pt idx="3120">
                  <c:v>6.2376052613772551E-3</c:v>
                </c:pt>
                <c:pt idx="3121">
                  <c:v>6.2945250014719446E-3</c:v>
                </c:pt>
                <c:pt idx="3122">
                  <c:v>1.4451026251823231E-2</c:v>
                </c:pt>
                <c:pt idx="3123">
                  <c:v>6.2963294988821481E-3</c:v>
                </c:pt>
                <c:pt idx="3124">
                  <c:v>6.2915838245334796E-3</c:v>
                </c:pt>
                <c:pt idx="3125">
                  <c:v>6.2953282814894526E-3</c:v>
                </c:pt>
                <c:pt idx="3126">
                  <c:v>6.29930336579833E-3</c:v>
                </c:pt>
                <c:pt idx="3127">
                  <c:v>6.235671848321054E-3</c:v>
                </c:pt>
                <c:pt idx="3128">
                  <c:v>6.2351245435746713E-3</c:v>
                </c:pt>
                <c:pt idx="3129">
                  <c:v>6.2359372826296944E-3</c:v>
                </c:pt>
                <c:pt idx="3130">
                  <c:v>6.2338510600572035E-3</c:v>
                </c:pt>
                <c:pt idx="3131">
                  <c:v>6.2377854448649982E-3</c:v>
                </c:pt>
                <c:pt idx="3132">
                  <c:v>6.2394354662050813E-3</c:v>
                </c:pt>
                <c:pt idx="3133">
                  <c:v>6.2544266561708065E-3</c:v>
                </c:pt>
                <c:pt idx="3134">
                  <c:v>6.2518457323145378E-3</c:v>
                </c:pt>
                <c:pt idx="3135">
                  <c:v>6.2605011794506843E-3</c:v>
                </c:pt>
                <c:pt idx="3136">
                  <c:v>6.2577539850138964E-3</c:v>
                </c:pt>
                <c:pt idx="3137">
                  <c:v>6.2549083282280012E-3</c:v>
                </c:pt>
                <c:pt idx="3138">
                  <c:v>6.2553784258163585E-3</c:v>
                </c:pt>
                <c:pt idx="3139">
                  <c:v>6.2420120148967348E-3</c:v>
                </c:pt>
                <c:pt idx="3140">
                  <c:v>6.2421447478777578E-3</c:v>
                </c:pt>
                <c:pt idx="3141">
                  <c:v>6.2972021010737761E-3</c:v>
                </c:pt>
                <c:pt idx="3142">
                  <c:v>6.2417156244821623E-3</c:v>
                </c:pt>
                <c:pt idx="3143">
                  <c:v>6.238409903946222E-3</c:v>
                </c:pt>
                <c:pt idx="3144">
                  <c:v>6.2402039823254716E-3</c:v>
                </c:pt>
                <c:pt idx="3145">
                  <c:v>6.2614343698346652E-3</c:v>
                </c:pt>
                <c:pt idx="3146">
                  <c:v>6.2399133706461879E-3</c:v>
                </c:pt>
                <c:pt idx="3147">
                  <c:v>6.2620279334161966E-3</c:v>
                </c:pt>
                <c:pt idx="3148">
                  <c:v>6.2587566469847356E-3</c:v>
                </c:pt>
                <c:pt idx="3149">
                  <c:v>6.2375314464484426E-3</c:v>
                </c:pt>
                <c:pt idx="3150">
                  <c:v>6.2330306135101113E-3</c:v>
                </c:pt>
                <c:pt idx="3151">
                  <c:v>6.2345390173614845E-3</c:v>
                </c:pt>
                <c:pt idx="3152">
                  <c:v>6.2937040738111349E-3</c:v>
                </c:pt>
                <c:pt idx="3153">
                  <c:v>6.2384113560635061E-3</c:v>
                </c:pt>
                <c:pt idx="3154">
                  <c:v>6.2363465402788575E-3</c:v>
                </c:pt>
                <c:pt idx="3155">
                  <c:v>6.2390671481504347E-3</c:v>
                </c:pt>
                <c:pt idx="3156">
                  <c:v>6.238754496747506E-3</c:v>
                </c:pt>
                <c:pt idx="3157">
                  <c:v>6.236539328784649E-3</c:v>
                </c:pt>
                <c:pt idx="3158">
                  <c:v>6.2382118955188999E-3</c:v>
                </c:pt>
                <c:pt idx="3159">
                  <c:v>6.2365427625181453E-3</c:v>
                </c:pt>
                <c:pt idx="3160">
                  <c:v>6.2375691368482368E-3</c:v>
                </c:pt>
                <c:pt idx="3161">
                  <c:v>6.2915838245334796E-3</c:v>
                </c:pt>
                <c:pt idx="3162">
                  <c:v>6.2405862545721301E-3</c:v>
                </c:pt>
                <c:pt idx="3163">
                  <c:v>6.235202423389887E-3</c:v>
                </c:pt>
                <c:pt idx="3164">
                  <c:v>6.2372568513906559E-3</c:v>
                </c:pt>
                <c:pt idx="3165">
                  <c:v>6.2358238474045135E-3</c:v>
                </c:pt>
                <c:pt idx="3166">
                  <c:v>6.2391764901700434E-3</c:v>
                </c:pt>
                <c:pt idx="3167">
                  <c:v>6.2377191051556135E-3</c:v>
                </c:pt>
                <c:pt idx="3168">
                  <c:v>6.2354799293670923E-3</c:v>
                </c:pt>
                <c:pt idx="3169">
                  <c:v>6.2327648905284288E-3</c:v>
                </c:pt>
                <c:pt idx="3170">
                  <c:v>6.237022718434319E-3</c:v>
                </c:pt>
                <c:pt idx="3171">
                  <c:v>6.2338669088043905E-3</c:v>
                </c:pt>
                <c:pt idx="3172">
                  <c:v>6.2342179699633781E-3</c:v>
                </c:pt>
                <c:pt idx="3173">
                  <c:v>6.2360397233142233E-3</c:v>
                </c:pt>
                <c:pt idx="3174">
                  <c:v>6.2407879664312695E-3</c:v>
                </c:pt>
                <c:pt idx="3175">
                  <c:v>6.2320587647387363E-3</c:v>
                </c:pt>
                <c:pt idx="3176">
                  <c:v>6.2310244847271906E-3</c:v>
                </c:pt>
                <c:pt idx="3177">
                  <c:v>6.2383782792563985E-3</c:v>
                </c:pt>
                <c:pt idx="3178">
                  <c:v>6.2358836988903104E-3</c:v>
                </c:pt>
                <c:pt idx="3179">
                  <c:v>6.2391901210245336E-3</c:v>
                </c:pt>
                <c:pt idx="3180">
                  <c:v>6.2383089688762133E-3</c:v>
                </c:pt>
                <c:pt idx="3181">
                  <c:v>6.2436953890641867E-3</c:v>
                </c:pt>
                <c:pt idx="3182">
                  <c:v>6.2332880113702901E-3</c:v>
                </c:pt>
                <c:pt idx="3183">
                  <c:v>6.2382211288283893E-3</c:v>
                </c:pt>
                <c:pt idx="3184">
                  <c:v>6.0746619779575494E-3</c:v>
                </c:pt>
                <c:pt idx="3185">
                  <c:v>6.2360556844539188E-3</c:v>
                </c:pt>
                <c:pt idx="3186">
                  <c:v>6.2353338740755706E-3</c:v>
                </c:pt>
                <c:pt idx="3187">
                  <c:v>6.2399407222802567E-3</c:v>
                </c:pt>
                <c:pt idx="3188">
                  <c:v>6.240993916902882E-3</c:v>
                </c:pt>
                <c:pt idx="3189">
                  <c:v>6.2895129607518779E-3</c:v>
                </c:pt>
                <c:pt idx="3190">
                  <c:v>6.2370169396990301E-3</c:v>
                </c:pt>
                <c:pt idx="3191">
                  <c:v>6.2382164981571661E-3</c:v>
                </c:pt>
                <c:pt idx="3192">
                  <c:v>6.2932507452343658E-3</c:v>
                </c:pt>
                <c:pt idx="3193">
                  <c:v>6.2933597289596046E-3</c:v>
                </c:pt>
                <c:pt idx="3194">
                  <c:v>6.2969911000568535E-3</c:v>
                </c:pt>
                <c:pt idx="3195">
                  <c:v>6.2971394837140265E-3</c:v>
                </c:pt>
                <c:pt idx="3196">
                  <c:v>6.2981573196910353E-3</c:v>
                </c:pt>
                <c:pt idx="3197">
                  <c:v>6.254341861373444E-3</c:v>
                </c:pt>
                <c:pt idx="3198">
                  <c:v>6.2517609375171762E-3</c:v>
                </c:pt>
                <c:pt idx="3199">
                  <c:v>6.2605011794506843E-3</c:v>
                </c:pt>
                <c:pt idx="3200">
                  <c:v>6.2577539850138964E-3</c:v>
                </c:pt>
                <c:pt idx="3201">
                  <c:v>6.2549083282280012E-3</c:v>
                </c:pt>
                <c:pt idx="3202">
                  <c:v>6.2553784258163585E-3</c:v>
                </c:pt>
                <c:pt idx="3203">
                  <c:v>6.2394631521310948E-3</c:v>
                </c:pt>
                <c:pt idx="3204">
                  <c:v>6.2396132213179854E-3</c:v>
                </c:pt>
                <c:pt idx="3205">
                  <c:v>1.4452502295128369E-2</c:v>
                </c:pt>
                <c:pt idx="3206">
                  <c:v>6.2385705859995403E-3</c:v>
                </c:pt>
                <c:pt idx="3207">
                  <c:v>6.2397387105724558E-3</c:v>
                </c:pt>
                <c:pt idx="3208">
                  <c:v>6.2389322944682388E-3</c:v>
                </c:pt>
                <c:pt idx="3209">
                  <c:v>6.2915707145308371E-3</c:v>
                </c:pt>
                <c:pt idx="3210">
                  <c:v>6.2928602886608564E-3</c:v>
                </c:pt>
                <c:pt idx="3211">
                  <c:v>6.293428636690925E-3</c:v>
                </c:pt>
                <c:pt idx="3212">
                  <c:v>6.232125359429859E-3</c:v>
                </c:pt>
                <c:pt idx="3213">
                  <c:v>6.2385347957624659E-3</c:v>
                </c:pt>
                <c:pt idx="3214">
                  <c:v>6.2897300113224208E-3</c:v>
                </c:pt>
                <c:pt idx="3215">
                  <c:v>6.287546707536504E-3</c:v>
                </c:pt>
                <c:pt idx="3216">
                  <c:v>6.2389588813483391E-3</c:v>
                </c:pt>
                <c:pt idx="3217">
                  <c:v>6.2393775116014651E-3</c:v>
                </c:pt>
                <c:pt idx="3218">
                  <c:v>6.2401006524535861E-3</c:v>
                </c:pt>
                <c:pt idx="3219">
                  <c:v>6.2386273090893401E-3</c:v>
                </c:pt>
                <c:pt idx="3220">
                  <c:v>6.2395866277524577E-3</c:v>
                </c:pt>
                <c:pt idx="3221">
                  <c:v>6.2389305296499204E-3</c:v>
                </c:pt>
                <c:pt idx="3222">
                  <c:v>6.2382673910015467E-3</c:v>
                </c:pt>
                <c:pt idx="3223">
                  <c:v>6.2371694997637936E-3</c:v>
                </c:pt>
                <c:pt idx="3224">
                  <c:v>6.241979128894232E-3</c:v>
                </c:pt>
                <c:pt idx="3225">
                  <c:v>6.2364198101919075E-3</c:v>
                </c:pt>
                <c:pt idx="3226">
                  <c:v>6.240946598929078E-3</c:v>
                </c:pt>
                <c:pt idx="3227">
                  <c:v>6.2392719206054671E-3</c:v>
                </c:pt>
                <c:pt idx="3228">
                  <c:v>6.2393245266612911E-3</c:v>
                </c:pt>
                <c:pt idx="3229">
                  <c:v>6.2387845793949554E-3</c:v>
                </c:pt>
                <c:pt idx="3230">
                  <c:v>6.2410318704489588E-3</c:v>
                </c:pt>
                <c:pt idx="3231">
                  <c:v>6.2439451726966763E-3</c:v>
                </c:pt>
                <c:pt idx="3232">
                  <c:v>6.2380487158646353E-3</c:v>
                </c:pt>
                <c:pt idx="3233">
                  <c:v>6.238437112092949E-3</c:v>
                </c:pt>
                <c:pt idx="3234">
                  <c:v>6.2365460910347665E-3</c:v>
                </c:pt>
                <c:pt idx="3235">
                  <c:v>6.2359372826296944E-3</c:v>
                </c:pt>
                <c:pt idx="3236">
                  <c:v>6.2351245435746713E-3</c:v>
                </c:pt>
                <c:pt idx="3237">
                  <c:v>6.2338510600572035E-3</c:v>
                </c:pt>
                <c:pt idx="3238">
                  <c:v>6.2377854448649982E-3</c:v>
                </c:pt>
                <c:pt idx="3239">
                  <c:v>6.2394354662050813E-3</c:v>
                </c:pt>
                <c:pt idx="3240">
                  <c:v>6.293863226465626E-3</c:v>
                </c:pt>
                <c:pt idx="3241">
                  <c:v>6.2890040427633727E-3</c:v>
                </c:pt>
                <c:pt idx="3242">
                  <c:v>6.2385347957624668E-3</c:v>
                </c:pt>
                <c:pt idx="3243">
                  <c:v>6.2938589756374634E-3</c:v>
                </c:pt>
                <c:pt idx="3244">
                  <c:v>6.2420638186228327E-3</c:v>
                </c:pt>
                <c:pt idx="3245">
                  <c:v>6.2400265615045122E-3</c:v>
                </c:pt>
                <c:pt idx="3246">
                  <c:v>6.2398241068002515E-3</c:v>
                </c:pt>
                <c:pt idx="3247">
                  <c:v>6.2419750356886589E-3</c:v>
                </c:pt>
                <c:pt idx="3248">
                  <c:v>6.2993627132953891E-3</c:v>
                </c:pt>
                <c:pt idx="3249">
                  <c:v>6.2370382127491502E-3</c:v>
                </c:pt>
                <c:pt idx="3250">
                  <c:v>6.237718595722923E-3</c:v>
                </c:pt>
                <c:pt idx="3251">
                  <c:v>6.2436154185003118E-3</c:v>
                </c:pt>
                <c:pt idx="3252">
                  <c:v>6.2429268838982161E-3</c:v>
                </c:pt>
                <c:pt idx="3253">
                  <c:v>6.2965725189203263E-3</c:v>
                </c:pt>
                <c:pt idx="3254">
                  <c:v>6.2961624379153352E-3</c:v>
                </c:pt>
                <c:pt idx="3255">
                  <c:v>6.2962623350015746E-3</c:v>
                </c:pt>
                <c:pt idx="3256">
                  <c:v>1.4453609327607218E-2</c:v>
                </c:pt>
                <c:pt idx="3257">
                  <c:v>6.2939752628687349E-3</c:v>
                </c:pt>
                <c:pt idx="3258">
                  <c:v>6.3046705542968975E-3</c:v>
                </c:pt>
                <c:pt idx="3259">
                  <c:v>6.3032398978202665E-3</c:v>
                </c:pt>
                <c:pt idx="3260">
                  <c:v>6.2898458962235776E-3</c:v>
                </c:pt>
                <c:pt idx="3261">
                  <c:v>6.287535005505121E-3</c:v>
                </c:pt>
                <c:pt idx="3262">
                  <c:v>6.2896126238356984E-3</c:v>
                </c:pt>
                <c:pt idx="3263">
                  <c:v>6.2934488476642098E-3</c:v>
                </c:pt>
                <c:pt idx="3264">
                  <c:v>6.2943528144868552E-3</c:v>
                </c:pt>
                <c:pt idx="3265">
                  <c:v>6.2895011152575139E-3</c:v>
                </c:pt>
                <c:pt idx="3266">
                  <c:v>6.289135605300842E-3</c:v>
                </c:pt>
                <c:pt idx="3267">
                  <c:v>6.2944771916390212E-3</c:v>
                </c:pt>
                <c:pt idx="3268">
                  <c:v>6.2928432650057571E-3</c:v>
                </c:pt>
                <c:pt idx="3269">
                  <c:v>6.2894357250223732E-3</c:v>
                </c:pt>
                <c:pt idx="3270">
                  <c:v>6.2854201970951951E-3</c:v>
                </c:pt>
                <c:pt idx="3271">
                  <c:v>6.2899848840937871E-3</c:v>
                </c:pt>
                <c:pt idx="3272">
                  <c:v>6.238437112092949E-3</c:v>
                </c:pt>
                <c:pt idx="3273">
                  <c:v>6.296006981853744E-3</c:v>
                </c:pt>
                <c:pt idx="3274">
                  <c:v>6.2394951834545435E-3</c:v>
                </c:pt>
                <c:pt idx="3275">
                  <c:v>6.2392681616918371E-3</c:v>
                </c:pt>
                <c:pt idx="3276">
                  <c:v>6.2926697321963494E-3</c:v>
                </c:pt>
                <c:pt idx="3277">
                  <c:v>6.2385727493085392E-3</c:v>
                </c:pt>
                <c:pt idx="3278">
                  <c:v>6.2969180578854997E-3</c:v>
                </c:pt>
                <c:pt idx="3279">
                  <c:v>6.2406489898096523E-3</c:v>
                </c:pt>
                <c:pt idx="3280">
                  <c:v>6.0792419240950401E-3</c:v>
                </c:pt>
                <c:pt idx="3281">
                  <c:v>6.2369018643418407E-3</c:v>
                </c:pt>
                <c:pt idx="3282">
                  <c:v>6.2399040773641248E-3</c:v>
                </c:pt>
                <c:pt idx="3283">
                  <c:v>6.238021518672328E-3</c:v>
                </c:pt>
                <c:pt idx="3284">
                  <c:v>1.3944466979188242E-2</c:v>
                </c:pt>
                <c:pt idx="3285">
                  <c:v>6.0818627381116269E-3</c:v>
                </c:pt>
                <c:pt idx="3286">
                  <c:v>6.2388698935226623E-3</c:v>
                </c:pt>
                <c:pt idx="3287">
                  <c:v>6.287546707536504E-3</c:v>
                </c:pt>
                <c:pt idx="3288">
                  <c:v>6.2937154831909734E-3</c:v>
                </c:pt>
                <c:pt idx="3289">
                  <c:v>6.2958516527930556E-3</c:v>
                </c:pt>
                <c:pt idx="3290">
                  <c:v>6.3915951752983634E-3</c:v>
                </c:pt>
                <c:pt idx="3291">
                  <c:v>6.2319302622056349E-3</c:v>
                </c:pt>
                <c:pt idx="3292">
                  <c:v>6.2401828872059783E-3</c:v>
                </c:pt>
                <c:pt idx="3293">
                  <c:v>6.237400088259069E-3</c:v>
                </c:pt>
                <c:pt idx="3294">
                  <c:v>6.2378150091774512E-3</c:v>
                </c:pt>
                <c:pt idx="3295">
                  <c:v>6.2429406046777972E-3</c:v>
                </c:pt>
                <c:pt idx="3296">
                  <c:v>6.2393206906965551E-3</c:v>
                </c:pt>
                <c:pt idx="3297">
                  <c:v>6.2391678369340346E-3</c:v>
                </c:pt>
                <c:pt idx="3298">
                  <c:v>6.296006981853744E-3</c:v>
                </c:pt>
                <c:pt idx="3299">
                  <c:v>6.2552387178436801E-3</c:v>
                </c:pt>
                <c:pt idx="3300">
                  <c:v>6.2610100974391887E-3</c:v>
                </c:pt>
                <c:pt idx="3301">
                  <c:v>1.4451026251823231E-2</c:v>
                </c:pt>
                <c:pt idx="3302">
                  <c:v>6.2385347957624659E-3</c:v>
                </c:pt>
                <c:pt idx="3303">
                  <c:v>6.2398734743295626E-3</c:v>
                </c:pt>
                <c:pt idx="3304">
                  <c:v>6.0814224972911314E-3</c:v>
                </c:pt>
                <c:pt idx="3305">
                  <c:v>6.2400807760389443E-3</c:v>
                </c:pt>
                <c:pt idx="3306">
                  <c:v>6.2393182830206952E-3</c:v>
                </c:pt>
                <c:pt idx="3307">
                  <c:v>6.2424584744981988E-3</c:v>
                </c:pt>
                <c:pt idx="3308">
                  <c:v>6.2378091755471606E-3</c:v>
                </c:pt>
                <c:pt idx="3309">
                  <c:v>6.2597043825699562E-3</c:v>
                </c:pt>
                <c:pt idx="3310">
                  <c:v>6.2605011794506817E-3</c:v>
                </c:pt>
                <c:pt idx="3311">
                  <c:v>6.259617551885626E-3</c:v>
                </c:pt>
                <c:pt idx="3312">
                  <c:v>6.236797947986151E-3</c:v>
                </c:pt>
                <c:pt idx="3313">
                  <c:v>6.2398908105354284E-3</c:v>
                </c:pt>
                <c:pt idx="3314">
                  <c:v>6.236797947986151E-3</c:v>
                </c:pt>
                <c:pt idx="3315">
                  <c:v>6.2959896941831269E-3</c:v>
                </c:pt>
                <c:pt idx="3316">
                  <c:v>6.2420120148967348E-3</c:v>
                </c:pt>
                <c:pt idx="3317">
                  <c:v>6.2421447478777578E-3</c:v>
                </c:pt>
                <c:pt idx="3318">
                  <c:v>6.2972021010737761E-3</c:v>
                </c:pt>
                <c:pt idx="3319">
                  <c:v>6.2419654081146518E-3</c:v>
                </c:pt>
                <c:pt idx="3320">
                  <c:v>6.2597043825699562E-3</c:v>
                </c:pt>
                <c:pt idx="3321">
                  <c:v>6.2605011794506817E-3</c:v>
                </c:pt>
                <c:pt idx="3322">
                  <c:v>6.259617551885626E-3</c:v>
                </c:pt>
                <c:pt idx="3323">
                  <c:v>6.2915838245334796E-3</c:v>
                </c:pt>
                <c:pt idx="3324">
                  <c:v>6.2382651357153346E-3</c:v>
                </c:pt>
                <c:pt idx="3325">
                  <c:v>6.2373702866158369E-3</c:v>
                </c:pt>
                <c:pt idx="3326">
                  <c:v>6.2371302609495211E-3</c:v>
                </c:pt>
                <c:pt idx="3327">
                  <c:v>6.2341546398563133E-3</c:v>
                </c:pt>
                <c:pt idx="3328">
                  <c:v>6.2345390173614845E-3</c:v>
                </c:pt>
                <c:pt idx="3329">
                  <c:v>6.2378091755471606E-3</c:v>
                </c:pt>
                <c:pt idx="3330">
                  <c:v>6.2335043479157326E-3</c:v>
                </c:pt>
                <c:pt idx="3331">
                  <c:v>6.2394631521310957E-3</c:v>
                </c:pt>
                <c:pt idx="3332">
                  <c:v>6.2401127885829636E-3</c:v>
                </c:pt>
                <c:pt idx="3333">
                  <c:v>1.4452502295128369E-2</c:v>
                </c:pt>
                <c:pt idx="3334">
                  <c:v>6.2937371903815089E-3</c:v>
                </c:pt>
                <c:pt idx="3335">
                  <c:v>6.2407441332703924E-3</c:v>
                </c:pt>
                <c:pt idx="3336">
                  <c:v>6.2940510709054709E-3</c:v>
                </c:pt>
                <c:pt idx="3337">
                  <c:v>6.2343785906294443E-3</c:v>
                </c:pt>
                <c:pt idx="3338">
                  <c:v>6.2585617670958237E-3</c:v>
                </c:pt>
                <c:pt idx="3339">
                  <c:v>6.2612118233017437E-3</c:v>
                </c:pt>
                <c:pt idx="3340">
                  <c:v>6.2612754121615533E-3</c:v>
                </c:pt>
                <c:pt idx="3341">
                  <c:v>6.2613909396995841E-3</c:v>
                </c:pt>
                <c:pt idx="3342">
                  <c:v>6.2619431386188341E-3</c:v>
                </c:pt>
                <c:pt idx="3343">
                  <c:v>6.2619431386188341E-3</c:v>
                </c:pt>
                <c:pt idx="3344">
                  <c:v>6.2589452076008967E-3</c:v>
                </c:pt>
                <c:pt idx="3345">
                  <c:v>6.259916065722868E-3</c:v>
                </c:pt>
                <c:pt idx="3346">
                  <c:v>6.2620279334161966E-3</c:v>
                </c:pt>
                <c:pt idx="3347">
                  <c:v>6.258144661262198E-3</c:v>
                </c:pt>
                <c:pt idx="3348">
                  <c:v>6.2588685785292071E-3</c:v>
                </c:pt>
                <c:pt idx="3349">
                  <c:v>6.2620279334161966E-3</c:v>
                </c:pt>
                <c:pt idx="3350">
                  <c:v>6.2926821197761126E-3</c:v>
                </c:pt>
                <c:pt idx="3351">
                  <c:v>6.2935582083858427E-3</c:v>
                </c:pt>
                <c:pt idx="3352">
                  <c:v>6.2948609661828362E-3</c:v>
                </c:pt>
                <c:pt idx="3353">
                  <c:v>6.2935149102994956E-3</c:v>
                </c:pt>
                <c:pt idx="3354">
                  <c:v>6.2930108479454369E-3</c:v>
                </c:pt>
                <c:pt idx="3355">
                  <c:v>6.2934808526654423E-3</c:v>
                </c:pt>
                <c:pt idx="3356">
                  <c:v>6.2930236606741734E-3</c:v>
                </c:pt>
                <c:pt idx="3357">
                  <c:v>6.2933501790835384E-3</c:v>
                </c:pt>
                <c:pt idx="3358">
                  <c:v>6.2910134237504096E-3</c:v>
                </c:pt>
                <c:pt idx="3359">
                  <c:v>6.2426988015045586E-3</c:v>
                </c:pt>
                <c:pt idx="3360">
                  <c:v>6.0822053345052354E-3</c:v>
                </c:pt>
                <c:pt idx="3361">
                  <c:v>6.0835397412503335E-3</c:v>
                </c:pt>
                <c:pt idx="3362">
                  <c:v>6.0812564388433455E-3</c:v>
                </c:pt>
                <c:pt idx="3363">
                  <c:v>6.0837097872777938E-3</c:v>
                </c:pt>
                <c:pt idx="3364">
                  <c:v>6.2384502747615915E-3</c:v>
                </c:pt>
                <c:pt idx="3365">
                  <c:v>6.0837509655893279E-3</c:v>
                </c:pt>
                <c:pt idx="3366">
                  <c:v>6.2972191247288719E-3</c:v>
                </c:pt>
                <c:pt idx="3367">
                  <c:v>6.2411150924133263E-3</c:v>
                </c:pt>
                <c:pt idx="3368">
                  <c:v>6.2377772803626991E-3</c:v>
                </c:pt>
                <c:pt idx="3369">
                  <c:v>6.2389762666373765E-3</c:v>
                </c:pt>
                <c:pt idx="3370">
                  <c:v>6.077489593124377E-3</c:v>
                </c:pt>
                <c:pt idx="3371">
                  <c:v>6.0747383800891612E-3</c:v>
                </c:pt>
                <c:pt idx="3372">
                  <c:v>6.2384076507121279E-3</c:v>
                </c:pt>
                <c:pt idx="3373">
                  <c:v>6.2393088373489869E-3</c:v>
                </c:pt>
                <c:pt idx="3374">
                  <c:v>6.074302586460769E-3</c:v>
                </c:pt>
                <c:pt idx="3375">
                  <c:v>6.0809119317607845E-3</c:v>
                </c:pt>
                <c:pt idx="3376">
                  <c:v>6.0767631895955144E-3</c:v>
                </c:pt>
                <c:pt idx="3377">
                  <c:v>6.2418225588259111E-3</c:v>
                </c:pt>
                <c:pt idx="3378">
                  <c:v>6.0745834710785058E-3</c:v>
                </c:pt>
                <c:pt idx="3379">
                  <c:v>6.2399671656730169E-3</c:v>
                </c:pt>
                <c:pt idx="3380">
                  <c:v>6.2398137954950599E-3</c:v>
                </c:pt>
                <c:pt idx="3381">
                  <c:v>6.0755322603028693E-3</c:v>
                </c:pt>
                <c:pt idx="3382">
                  <c:v>6.0759928152817983E-3</c:v>
                </c:pt>
                <c:pt idx="3383">
                  <c:v>6.2399440507318622E-3</c:v>
                </c:pt>
                <c:pt idx="3384">
                  <c:v>6.0752067712437404E-3</c:v>
                </c:pt>
                <c:pt idx="3385">
                  <c:v>6.2389833158738618E-3</c:v>
                </c:pt>
                <c:pt idx="3386">
                  <c:v>6.2327821864355771E-3</c:v>
                </c:pt>
                <c:pt idx="3387">
                  <c:v>6.0759967807112007E-3</c:v>
                </c:pt>
                <c:pt idx="3388">
                  <c:v>6.2377583485522066E-3</c:v>
                </c:pt>
                <c:pt idx="3389">
                  <c:v>6.2383089688762133E-3</c:v>
                </c:pt>
                <c:pt idx="3390">
                  <c:v>6.2436953890641867E-3</c:v>
                </c:pt>
                <c:pt idx="3391">
                  <c:v>6.2382651357153346E-3</c:v>
                </c:pt>
                <c:pt idx="3392">
                  <c:v>6.238409903946222E-3</c:v>
                </c:pt>
                <c:pt idx="3393">
                  <c:v>6.2335043479157326E-3</c:v>
                </c:pt>
                <c:pt idx="3394">
                  <c:v>6.2585617670958237E-3</c:v>
                </c:pt>
                <c:pt idx="3395">
                  <c:v>6.2611270285043812E-3</c:v>
                </c:pt>
                <c:pt idx="3396">
                  <c:v>6.2612754121615533E-3</c:v>
                </c:pt>
                <c:pt idx="3397">
                  <c:v>6.2613909396995841E-3</c:v>
                </c:pt>
                <c:pt idx="3398">
                  <c:v>6.2619431386188341E-3</c:v>
                </c:pt>
                <c:pt idx="3399">
                  <c:v>6.2620279334161966E-3</c:v>
                </c:pt>
                <c:pt idx="3400">
                  <c:v>6.2590300023982583E-3</c:v>
                </c:pt>
                <c:pt idx="3401">
                  <c:v>6.259916065722868E-3</c:v>
                </c:pt>
                <c:pt idx="3402">
                  <c:v>6.2619431386188341E-3</c:v>
                </c:pt>
                <c:pt idx="3403">
                  <c:v>6.2582294560595605E-3</c:v>
                </c:pt>
                <c:pt idx="3404">
                  <c:v>6.2589533733265687E-3</c:v>
                </c:pt>
                <c:pt idx="3405">
                  <c:v>6.2620279334161966E-3</c:v>
                </c:pt>
                <c:pt idx="3406">
                  <c:v>6.2624626595761141E-3</c:v>
                </c:pt>
                <c:pt idx="3407">
                  <c:v>6.2402074542644171E-3</c:v>
                </c:pt>
                <c:pt idx="3408">
                  <c:v>6.2377583485522066E-3</c:v>
                </c:pt>
                <c:pt idx="3409">
                  <c:v>6.2383089688762133E-3</c:v>
                </c:pt>
                <c:pt idx="3410">
                  <c:v>6.2606232642983869E-3</c:v>
                </c:pt>
                <c:pt idx="3411">
                  <c:v>6.2604836822346636E-3</c:v>
                </c:pt>
                <c:pt idx="3412">
                  <c:v>6.2427799201325001E-3</c:v>
                </c:pt>
                <c:pt idx="3413">
                  <c:v>6.0822864531331769E-3</c:v>
                </c:pt>
                <c:pt idx="3414">
                  <c:v>6.0836250045272376E-3</c:v>
                </c:pt>
                <c:pt idx="3415">
                  <c:v>6.0812564388433455E-3</c:v>
                </c:pt>
                <c:pt idx="3416">
                  <c:v>6.0836245240008888E-3</c:v>
                </c:pt>
                <c:pt idx="3417">
                  <c:v>6.2384502747615915E-3</c:v>
                </c:pt>
                <c:pt idx="3418">
                  <c:v>6.0837509655893279E-3</c:v>
                </c:pt>
                <c:pt idx="3419">
                  <c:v>6.2972191247288719E-3</c:v>
                </c:pt>
                <c:pt idx="3420">
                  <c:v>6.2411150924133263E-3</c:v>
                </c:pt>
                <c:pt idx="3421">
                  <c:v>6.2542016490189714E-3</c:v>
                </c:pt>
                <c:pt idx="3422">
                  <c:v>6.2580410036129561E-3</c:v>
                </c:pt>
                <c:pt idx="3423">
                  <c:v>6.2366613552119875E-3</c:v>
                </c:pt>
                <c:pt idx="3424">
                  <c:v>6.2320732549817183E-3</c:v>
                </c:pt>
                <c:pt idx="3425">
                  <c:v>6.2982528798018519E-3</c:v>
                </c:pt>
                <c:pt idx="3426">
                  <c:v>6.2395775488202944E-3</c:v>
                </c:pt>
                <c:pt idx="3427">
                  <c:v>1.4448812186865528E-2</c:v>
                </c:pt>
                <c:pt idx="3428">
                  <c:v>6.2360836464001902E-3</c:v>
                </c:pt>
                <c:pt idx="3429">
                  <c:v>6.2376834029240708E-3</c:v>
                </c:pt>
                <c:pt idx="3430">
                  <c:v>6.23944317483694E-3</c:v>
                </c:pt>
                <c:pt idx="3431">
                  <c:v>6.239953922672725E-3</c:v>
                </c:pt>
                <c:pt idx="3432">
                  <c:v>6.2402590089311368E-3</c:v>
                </c:pt>
                <c:pt idx="3433">
                  <c:v>6.2381871376558573E-3</c:v>
                </c:pt>
                <c:pt idx="3434">
                  <c:v>6.2396246888634732E-3</c:v>
                </c:pt>
                <c:pt idx="3435">
                  <c:v>6.2407670147991172E-3</c:v>
                </c:pt>
                <c:pt idx="3436">
                  <c:v>6.2391525631576563E-3</c:v>
                </c:pt>
                <c:pt idx="3437">
                  <c:v>6.2388524247838769E-3</c:v>
                </c:pt>
                <c:pt idx="3438">
                  <c:v>6.2387411528677002E-3</c:v>
                </c:pt>
                <c:pt idx="3439">
                  <c:v>6.2396040239314776E-3</c:v>
                </c:pt>
                <c:pt idx="3440">
                  <c:v>6.2378821175591527E-3</c:v>
                </c:pt>
                <c:pt idx="3441">
                  <c:v>6.292954273323768E-3</c:v>
                </c:pt>
                <c:pt idx="3442">
                  <c:v>6.2919418813931673E-3</c:v>
                </c:pt>
                <c:pt idx="3443">
                  <c:v>1.4448812186865528E-2</c:v>
                </c:pt>
                <c:pt idx="3444">
                  <c:v>6.2933957764843536E-3</c:v>
                </c:pt>
                <c:pt idx="3445">
                  <c:v>6.238939339225643E-3</c:v>
                </c:pt>
                <c:pt idx="3446">
                  <c:v>6.238409903946222E-3</c:v>
                </c:pt>
                <c:pt idx="3447">
                  <c:v>6.235503758289844E-3</c:v>
                </c:pt>
                <c:pt idx="3448">
                  <c:v>6.235784673169013E-3</c:v>
                </c:pt>
                <c:pt idx="3449">
                  <c:v>6.2312478406307756E-3</c:v>
                </c:pt>
                <c:pt idx="3450">
                  <c:v>6.2386596875787107E-3</c:v>
                </c:pt>
                <c:pt idx="3451">
                  <c:v>6.2367076089227015E-3</c:v>
                </c:pt>
                <c:pt idx="3452">
                  <c:v>6.2355248721887658E-3</c:v>
                </c:pt>
                <c:pt idx="3453">
                  <c:v>6.2915707145308371E-3</c:v>
                </c:pt>
                <c:pt idx="3454">
                  <c:v>6.2928602886608564E-3</c:v>
                </c:pt>
                <c:pt idx="3455">
                  <c:v>6.232125359429859E-3</c:v>
                </c:pt>
                <c:pt idx="3456">
                  <c:v>6.293428636690925E-3</c:v>
                </c:pt>
                <c:pt idx="3457">
                  <c:v>6.2410695479747733E-3</c:v>
                </c:pt>
                <c:pt idx="3458">
                  <c:v>6.2599180696335912E-3</c:v>
                </c:pt>
                <c:pt idx="3459">
                  <c:v>6.2580732251696046E-3</c:v>
                </c:pt>
                <c:pt idx="3460">
                  <c:v>6.2939489640592714E-3</c:v>
                </c:pt>
                <c:pt idx="3461">
                  <c:v>6.295261831151585E-3</c:v>
                </c:pt>
                <c:pt idx="3462">
                  <c:v>6.2386398537718959E-3</c:v>
                </c:pt>
                <c:pt idx="3463">
                  <c:v>6.2396613810968673E-3</c:v>
                </c:pt>
                <c:pt idx="3464">
                  <c:v>6.2370941366416991E-3</c:v>
                </c:pt>
                <c:pt idx="3465">
                  <c:v>6.2406996897973101E-3</c:v>
                </c:pt>
                <c:pt idx="3466">
                  <c:v>6.2396140631230624E-3</c:v>
                </c:pt>
                <c:pt idx="3467">
                  <c:v>6.2421935179688467E-3</c:v>
                </c:pt>
                <c:pt idx="3468">
                  <c:v>6.2403288741417163E-3</c:v>
                </c:pt>
                <c:pt idx="3469">
                  <c:v>6.2614343698346652E-3</c:v>
                </c:pt>
                <c:pt idx="3470">
                  <c:v>6.2399133706461879E-3</c:v>
                </c:pt>
                <c:pt idx="3471">
                  <c:v>6.2620279334161966E-3</c:v>
                </c:pt>
                <c:pt idx="3472">
                  <c:v>6.235503758289844E-3</c:v>
                </c:pt>
                <c:pt idx="3473">
                  <c:v>6.2365340240664808E-3</c:v>
                </c:pt>
                <c:pt idx="3474">
                  <c:v>6.2312478406307756E-3</c:v>
                </c:pt>
                <c:pt idx="3475">
                  <c:v>6.2386596875787107E-3</c:v>
                </c:pt>
                <c:pt idx="3476">
                  <c:v>6.2367076089227015E-3</c:v>
                </c:pt>
                <c:pt idx="3477">
                  <c:v>6.2355248721887658E-3</c:v>
                </c:pt>
                <c:pt idx="3478">
                  <c:v>1.4453609327607218E-2</c:v>
                </c:pt>
                <c:pt idx="3479">
                  <c:v>1.4453609327607218E-2</c:v>
                </c:pt>
                <c:pt idx="3480">
                  <c:v>6.2958461087364971E-3</c:v>
                </c:pt>
                <c:pt idx="3481">
                  <c:v>6.2953282814894526E-3</c:v>
                </c:pt>
                <c:pt idx="3482">
                  <c:v>6.29930336579833E-3</c:v>
                </c:pt>
                <c:pt idx="3483">
                  <c:v>6.2353841316253322E-3</c:v>
                </c:pt>
                <c:pt idx="3484">
                  <c:v>6.2371944613995025E-3</c:v>
                </c:pt>
                <c:pt idx="3485">
                  <c:v>6.2376834029240725E-3</c:v>
                </c:pt>
                <c:pt idx="3486">
                  <c:v>6.2945505937487102E-3</c:v>
                </c:pt>
                <c:pt idx="3487">
                  <c:v>6.2589704725161581E-3</c:v>
                </c:pt>
                <c:pt idx="3488">
                  <c:v>6.2939752628687349E-3</c:v>
                </c:pt>
                <c:pt idx="3489">
                  <c:v>6.3046705542968975E-3</c:v>
                </c:pt>
                <c:pt idx="3490">
                  <c:v>6.3032398978202665E-3</c:v>
                </c:pt>
                <c:pt idx="3491">
                  <c:v>6.2893483876149108E-3</c:v>
                </c:pt>
                <c:pt idx="3492">
                  <c:v>6.287535005505121E-3</c:v>
                </c:pt>
                <c:pt idx="3493">
                  <c:v>6.2896126238356984E-3</c:v>
                </c:pt>
                <c:pt idx="3494">
                  <c:v>6.2934488476642098E-3</c:v>
                </c:pt>
                <c:pt idx="3495">
                  <c:v>6.2942284373346891E-3</c:v>
                </c:pt>
                <c:pt idx="3496">
                  <c:v>6.2895011152575139E-3</c:v>
                </c:pt>
                <c:pt idx="3497">
                  <c:v>6.2890508105034803E-3</c:v>
                </c:pt>
                <c:pt idx="3498">
                  <c:v>6.2944771916390212E-3</c:v>
                </c:pt>
                <c:pt idx="3499">
                  <c:v>6.2927584702083946E-3</c:v>
                </c:pt>
                <c:pt idx="3500">
                  <c:v>6.2894357250223732E-3</c:v>
                </c:pt>
                <c:pt idx="3501">
                  <c:v>6.2854201970951951E-3</c:v>
                </c:pt>
                <c:pt idx="3502">
                  <c:v>6.2899848840937871E-3</c:v>
                </c:pt>
                <c:pt idx="3503">
                  <c:v>6.238127741824361E-3</c:v>
                </c:pt>
                <c:pt idx="3504">
                  <c:v>6.2953593984869712E-3</c:v>
                </c:pt>
                <c:pt idx="3505">
                  <c:v>6.2380758340862758E-3</c:v>
                </c:pt>
                <c:pt idx="3506">
                  <c:v>6.2395578178125509E-3</c:v>
                </c:pt>
                <c:pt idx="3507">
                  <c:v>6.2357945579838538E-3</c:v>
                </c:pt>
                <c:pt idx="3508">
                  <c:v>6.2374365364001316E-3</c:v>
                </c:pt>
                <c:pt idx="3509">
                  <c:v>6.2945505937487102E-3</c:v>
                </c:pt>
                <c:pt idx="3510">
                  <c:v>6.2589704725161581E-3</c:v>
                </c:pt>
                <c:pt idx="3511">
                  <c:v>6.2362501654604826E-3</c:v>
                </c:pt>
                <c:pt idx="3512">
                  <c:v>6.2993517323783679E-3</c:v>
                </c:pt>
                <c:pt idx="3513">
                  <c:v>6.2334129031865341E-3</c:v>
                </c:pt>
                <c:pt idx="3514">
                  <c:v>6.074743096585491E-3</c:v>
                </c:pt>
                <c:pt idx="3515">
                  <c:v>6.2358396997746748E-3</c:v>
                </c:pt>
                <c:pt idx="3516">
                  <c:v>6.2915838245334796E-3</c:v>
                </c:pt>
                <c:pt idx="3517">
                  <c:v>6.2397765444595927E-3</c:v>
                </c:pt>
                <c:pt idx="3518">
                  <c:v>6.2624626595761141E-3</c:v>
                </c:pt>
                <c:pt idx="3519">
                  <c:v>6.295261831151585E-3</c:v>
                </c:pt>
                <c:pt idx="3520">
                  <c:v>6.2386398537718959E-3</c:v>
                </c:pt>
                <c:pt idx="3521">
                  <c:v>6.2370941366416991E-3</c:v>
                </c:pt>
                <c:pt idx="3522">
                  <c:v>6.2396613810968673E-3</c:v>
                </c:pt>
                <c:pt idx="3523">
                  <c:v>6.2406996897973101E-3</c:v>
                </c:pt>
                <c:pt idx="3524">
                  <c:v>6.2953282814894526E-3</c:v>
                </c:pt>
                <c:pt idx="3525">
                  <c:v>6.2373443125395261E-3</c:v>
                </c:pt>
                <c:pt idx="3526">
                  <c:v>6.2370096771930507E-3</c:v>
                </c:pt>
                <c:pt idx="3527">
                  <c:v>6.2356317423553822E-3</c:v>
                </c:pt>
                <c:pt idx="3528">
                  <c:v>6.2366292230090284E-3</c:v>
                </c:pt>
                <c:pt idx="3529">
                  <c:v>6.237438800588648E-3</c:v>
                </c:pt>
                <c:pt idx="3530">
                  <c:v>6.2367550891632715E-3</c:v>
                </c:pt>
                <c:pt idx="3531">
                  <c:v>6.2337778893253124E-3</c:v>
                </c:pt>
                <c:pt idx="3532">
                  <c:v>6.2370007795901862E-3</c:v>
                </c:pt>
                <c:pt idx="3533">
                  <c:v>6.2367550891632715E-3</c:v>
                </c:pt>
                <c:pt idx="3534">
                  <c:v>6.2337778893253124E-3</c:v>
                </c:pt>
                <c:pt idx="3535">
                  <c:v>6.2370007795901862E-3</c:v>
                </c:pt>
                <c:pt idx="3536">
                  <c:v>6.2630457693932055E-3</c:v>
                </c:pt>
                <c:pt idx="3537">
                  <c:v>6.2940510709054709E-3</c:v>
                </c:pt>
                <c:pt idx="3538">
                  <c:v>6.2377301531934999E-3</c:v>
                </c:pt>
                <c:pt idx="3539">
                  <c:v>6.235671848321054E-3</c:v>
                </c:pt>
                <c:pt idx="3540">
                  <c:v>6.2351245435746713E-3</c:v>
                </c:pt>
                <c:pt idx="3541">
                  <c:v>6.2359372826296944E-3</c:v>
                </c:pt>
                <c:pt idx="3542">
                  <c:v>6.2338510600572035E-3</c:v>
                </c:pt>
                <c:pt idx="3543">
                  <c:v>6.2377854448649982E-3</c:v>
                </c:pt>
                <c:pt idx="3544">
                  <c:v>6.239671773424842E-3</c:v>
                </c:pt>
                <c:pt idx="3545">
                  <c:v>6.2382673910015467E-3</c:v>
                </c:pt>
                <c:pt idx="3546">
                  <c:v>6.2371694997637936E-3</c:v>
                </c:pt>
                <c:pt idx="3547">
                  <c:v>6.2391470287892223E-3</c:v>
                </c:pt>
                <c:pt idx="3548">
                  <c:v>6.242444586467894E-3</c:v>
                </c:pt>
                <c:pt idx="3549">
                  <c:v>6.2386836443249459E-3</c:v>
                </c:pt>
                <c:pt idx="3550">
                  <c:v>6.2385656619433098E-3</c:v>
                </c:pt>
                <c:pt idx="3551">
                  <c:v>6.2330306135101113E-3</c:v>
                </c:pt>
                <c:pt idx="3552">
                  <c:v>6.2953282814894526E-3</c:v>
                </c:pt>
                <c:pt idx="3553">
                  <c:v>1.4451026251823231E-2</c:v>
                </c:pt>
                <c:pt idx="3554">
                  <c:v>6.2963294988821481E-3</c:v>
                </c:pt>
                <c:pt idx="3555">
                  <c:v>6.2395584281247553E-3</c:v>
                </c:pt>
                <c:pt idx="3556">
                  <c:v>6.2317188672906827E-3</c:v>
                </c:pt>
                <c:pt idx="3557">
                  <c:v>6.2442376133930184E-3</c:v>
                </c:pt>
                <c:pt idx="3558">
                  <c:v>6.243065496494042E-3</c:v>
                </c:pt>
                <c:pt idx="3559">
                  <c:v>6.2372568513906559E-3</c:v>
                </c:pt>
                <c:pt idx="3560">
                  <c:v>6.2358238474045135E-3</c:v>
                </c:pt>
                <c:pt idx="3561">
                  <c:v>6.2389267065375538E-3</c:v>
                </c:pt>
                <c:pt idx="3562">
                  <c:v>6.2319575771373247E-3</c:v>
                </c:pt>
                <c:pt idx="3563">
                  <c:v>6.237022718434319E-3</c:v>
                </c:pt>
                <c:pt idx="3564">
                  <c:v>6.2320587647387363E-3</c:v>
                </c:pt>
                <c:pt idx="3565">
                  <c:v>6.2310244847271906E-3</c:v>
                </c:pt>
                <c:pt idx="3566">
                  <c:v>6.2383782792563985E-3</c:v>
                </c:pt>
                <c:pt idx="3567">
                  <c:v>6.242658633360541E-3</c:v>
                </c:pt>
                <c:pt idx="3568">
                  <c:v>6.238746231365693E-3</c:v>
                </c:pt>
                <c:pt idx="3569">
                  <c:v>6.2409128582475142E-3</c:v>
                </c:pt>
                <c:pt idx="3570">
                  <c:v>6.2399636808600934E-3</c:v>
                </c:pt>
                <c:pt idx="3571">
                  <c:v>6.2360836464001902E-3</c:v>
                </c:pt>
                <c:pt idx="3572">
                  <c:v>6.2373087274753365E-3</c:v>
                </c:pt>
                <c:pt idx="3573">
                  <c:v>6.260437204758453E-3</c:v>
                </c:pt>
                <c:pt idx="3574">
                  <c:v>6.2615727554872934E-3</c:v>
                </c:pt>
                <c:pt idx="3575">
                  <c:v>6.2605701174118346E-3</c:v>
                </c:pt>
                <c:pt idx="3576">
                  <c:v>6.2404666424404828E-3</c:v>
                </c:pt>
                <c:pt idx="3577">
                  <c:v>6.236260326295583E-3</c:v>
                </c:pt>
                <c:pt idx="3578">
                  <c:v>6.2356317423553822E-3</c:v>
                </c:pt>
                <c:pt idx="3579">
                  <c:v>6.2366292230090284E-3</c:v>
                </c:pt>
                <c:pt idx="3580">
                  <c:v>6.237438800588648E-3</c:v>
                </c:pt>
                <c:pt idx="3581">
                  <c:v>6.2330306135101113E-3</c:v>
                </c:pt>
                <c:pt idx="3582">
                  <c:v>6.2357545134704533E-3</c:v>
                </c:pt>
                <c:pt idx="3583">
                  <c:v>6.2388647184141513E-3</c:v>
                </c:pt>
                <c:pt idx="3584">
                  <c:v>6.2378738711748524E-3</c:v>
                </c:pt>
                <c:pt idx="3585">
                  <c:v>6.2358798206014277E-3</c:v>
                </c:pt>
                <c:pt idx="3586">
                  <c:v>6.2401142833080755E-3</c:v>
                </c:pt>
                <c:pt idx="3587">
                  <c:v>6.2376353866325307E-3</c:v>
                </c:pt>
                <c:pt idx="3588">
                  <c:v>6.2940537490864942E-3</c:v>
                </c:pt>
                <c:pt idx="3589">
                  <c:v>1.4453609327607218E-2</c:v>
                </c:pt>
                <c:pt idx="3590">
                  <c:v>6.2385347957624659E-3</c:v>
                </c:pt>
                <c:pt idx="3591">
                  <c:v>6.2334129031865341E-3</c:v>
                </c:pt>
                <c:pt idx="3592">
                  <c:v>6.074743096585491E-3</c:v>
                </c:pt>
                <c:pt idx="3593">
                  <c:v>6.2928602886608564E-3</c:v>
                </c:pt>
                <c:pt idx="3594">
                  <c:v>6.293428636690925E-3</c:v>
                </c:pt>
                <c:pt idx="3595">
                  <c:v>6.232125359429859E-3</c:v>
                </c:pt>
                <c:pt idx="3596">
                  <c:v>6.2915707145308371E-3</c:v>
                </c:pt>
                <c:pt idx="3597">
                  <c:v>6.2404572378969066E-3</c:v>
                </c:pt>
                <c:pt idx="3598">
                  <c:v>6.238939339225643E-3</c:v>
                </c:pt>
                <c:pt idx="3599">
                  <c:v>6.2940510709054709E-3</c:v>
                </c:pt>
                <c:pt idx="3600">
                  <c:v>6.2400157023516731E-3</c:v>
                </c:pt>
                <c:pt idx="3601">
                  <c:v>6.2382651357153346E-3</c:v>
                </c:pt>
                <c:pt idx="3602">
                  <c:v>6.2385705859995403E-3</c:v>
                </c:pt>
                <c:pt idx="3603">
                  <c:v>6.2890040427633727E-3</c:v>
                </c:pt>
                <c:pt idx="3604">
                  <c:v>6.2389578750256603E-3</c:v>
                </c:pt>
                <c:pt idx="3605">
                  <c:v>6.2385347957624668E-3</c:v>
                </c:pt>
                <c:pt idx="3606">
                  <c:v>6.2385319212617469E-3</c:v>
                </c:pt>
                <c:pt idx="3607">
                  <c:v>6.294618226052871E-3</c:v>
                </c:pt>
                <c:pt idx="3608">
                  <c:v>6.294618226052871E-3</c:v>
                </c:pt>
                <c:pt idx="3609">
                  <c:v>6.2366041914251047E-3</c:v>
                </c:pt>
                <c:pt idx="3610">
                  <c:v>6.0822864531331769E-3</c:v>
                </c:pt>
                <c:pt idx="3611">
                  <c:v>6.2411150924133263E-3</c:v>
                </c:pt>
                <c:pt idx="3612">
                  <c:v>6.2972191247288719E-3</c:v>
                </c:pt>
                <c:pt idx="3613">
                  <c:v>6.2416064603931821E-3</c:v>
                </c:pt>
                <c:pt idx="3614">
                  <c:v>6.2424470605149636E-3</c:v>
                </c:pt>
                <c:pt idx="3615">
                  <c:v>6.2386299818310339E-3</c:v>
                </c:pt>
                <c:pt idx="3616">
                  <c:v>6.237398546151675E-3</c:v>
                </c:pt>
                <c:pt idx="3617">
                  <c:v>6.2381054639224177E-3</c:v>
                </c:pt>
                <c:pt idx="3618">
                  <c:v>6.2368562698047287E-3</c:v>
                </c:pt>
                <c:pt idx="3619">
                  <c:v>6.2375624025543747E-3</c:v>
                </c:pt>
                <c:pt idx="3620">
                  <c:v>6.2382651357153346E-3</c:v>
                </c:pt>
                <c:pt idx="3621">
                  <c:v>6.2376353866325307E-3</c:v>
                </c:pt>
                <c:pt idx="3622">
                  <c:v>6.2404572378969066E-3</c:v>
                </c:pt>
                <c:pt idx="3623">
                  <c:v>6.2354975668505123E-3</c:v>
                </c:pt>
                <c:pt idx="3624">
                  <c:v>6.0814224972911314E-3</c:v>
                </c:pt>
                <c:pt idx="3625">
                  <c:v>6.2393182830206952E-3</c:v>
                </c:pt>
                <c:pt idx="3626">
                  <c:v>6.2424584744981988E-3</c:v>
                </c:pt>
                <c:pt idx="3627">
                  <c:v>6.2940510709054709E-3</c:v>
                </c:pt>
                <c:pt idx="3628">
                  <c:v>6.2926233658308689E-3</c:v>
                </c:pt>
                <c:pt idx="3629">
                  <c:v>6.2919240939132539E-3</c:v>
                </c:pt>
                <c:pt idx="3630">
                  <c:v>6.2372635618561153E-3</c:v>
                </c:pt>
                <c:pt idx="3631">
                  <c:v>6.0747383800891612E-3</c:v>
                </c:pt>
                <c:pt idx="3632">
                  <c:v>6.2386574343446166E-3</c:v>
                </c:pt>
                <c:pt idx="3633">
                  <c:v>6.0767631895955144E-3</c:v>
                </c:pt>
                <c:pt idx="3634">
                  <c:v>6.0755427460537732E-3</c:v>
                </c:pt>
                <c:pt idx="3635">
                  <c:v>6.2403571359483413E-3</c:v>
                </c:pt>
                <c:pt idx="3636">
                  <c:v>6.2399440507318622E-3</c:v>
                </c:pt>
                <c:pt idx="3637">
                  <c:v>6.0752067712437404E-3</c:v>
                </c:pt>
                <c:pt idx="3638">
                  <c:v>6.077489593124377E-3</c:v>
                </c:pt>
                <c:pt idx="3639">
                  <c:v>6.0760833081984411E-3</c:v>
                </c:pt>
                <c:pt idx="3640">
                  <c:v>6.2411471346911929E-3</c:v>
                </c:pt>
                <c:pt idx="3641">
                  <c:v>6.2390922355959914E-3</c:v>
                </c:pt>
                <c:pt idx="3642">
                  <c:v>6.2310448887018177E-3</c:v>
                </c:pt>
                <c:pt idx="3643">
                  <c:v>6.0744918666996604E-3</c:v>
                </c:pt>
                <c:pt idx="3644">
                  <c:v>6.0759928152817983E-3</c:v>
                </c:pt>
                <c:pt idx="3645">
                  <c:v>6.2399671656730169E-3</c:v>
                </c:pt>
                <c:pt idx="3646">
                  <c:v>6.074302586460769E-3</c:v>
                </c:pt>
                <c:pt idx="3647">
                  <c:v>6.2351041877932714E-3</c:v>
                </c:pt>
                <c:pt idx="3648">
                  <c:v>6.287535005505121E-3</c:v>
                </c:pt>
                <c:pt idx="3649">
                  <c:v>6.2939752628687349E-3</c:v>
                </c:pt>
                <c:pt idx="3650">
                  <c:v>6.2943528144868552E-3</c:v>
                </c:pt>
                <c:pt idx="3651">
                  <c:v>6.2895011152575139E-3</c:v>
                </c:pt>
                <c:pt idx="3652">
                  <c:v>6.289135605300842E-3</c:v>
                </c:pt>
                <c:pt idx="3653">
                  <c:v>6.2943528144868552E-3</c:v>
                </c:pt>
                <c:pt idx="3654">
                  <c:v>6.3046705542968975E-3</c:v>
                </c:pt>
                <c:pt idx="3655">
                  <c:v>6.2894357250223732E-3</c:v>
                </c:pt>
                <c:pt idx="3656">
                  <c:v>6.3032398978202665E-3</c:v>
                </c:pt>
                <c:pt idx="3657">
                  <c:v>6.2973389102621092E-3</c:v>
                </c:pt>
                <c:pt idx="3658">
                  <c:v>6.2892635928175492E-3</c:v>
                </c:pt>
                <c:pt idx="3659">
                  <c:v>6.2907998408548316E-3</c:v>
                </c:pt>
                <c:pt idx="3660">
                  <c:v>6.2313239040842506E-3</c:v>
                </c:pt>
                <c:pt idx="3661">
                  <c:v>6.2387099523949097E-3</c:v>
                </c:pt>
                <c:pt idx="3662">
                  <c:v>6.2374785167155508E-3</c:v>
                </c:pt>
                <c:pt idx="3663">
                  <c:v>6.2381906095948028E-3</c:v>
                </c:pt>
                <c:pt idx="3664">
                  <c:v>6.2369414154771138E-3</c:v>
                </c:pt>
                <c:pt idx="3665">
                  <c:v>6.2375624025543747E-3</c:v>
                </c:pt>
                <c:pt idx="3666">
                  <c:v>6.2403071687100187E-3</c:v>
                </c:pt>
                <c:pt idx="3667">
                  <c:v>6.2953593984869712E-3</c:v>
                </c:pt>
                <c:pt idx="3668">
                  <c:v>6.2380758340862749E-3</c:v>
                </c:pt>
                <c:pt idx="3669">
                  <c:v>6.2357945579838538E-3</c:v>
                </c:pt>
                <c:pt idx="3670">
                  <c:v>6.2395364764066437E-3</c:v>
                </c:pt>
                <c:pt idx="3671">
                  <c:v>6.2401921804880406E-3</c:v>
                </c:pt>
                <c:pt idx="3672">
                  <c:v>6.2382186724205925E-3</c:v>
                </c:pt>
                <c:pt idx="3673">
                  <c:v>6.2357998116225957E-3</c:v>
                </c:pt>
                <c:pt idx="3674">
                  <c:v>6.2369947778244672E-3</c:v>
                </c:pt>
                <c:pt idx="3675">
                  <c:v>6.2396432928573638E-3</c:v>
                </c:pt>
                <c:pt idx="3676">
                  <c:v>6.2931105784989946E-3</c:v>
                </c:pt>
                <c:pt idx="3677">
                  <c:v>6.2403777877201453E-3</c:v>
                </c:pt>
                <c:pt idx="3678">
                  <c:v>6.2392604401860022E-3</c:v>
                </c:pt>
                <c:pt idx="3679">
                  <c:v>6.2416940515833807E-3</c:v>
                </c:pt>
                <c:pt idx="3680">
                  <c:v>6.3004494119056178E-3</c:v>
                </c:pt>
                <c:pt idx="3681">
                  <c:v>6.2392891559318207E-3</c:v>
                </c:pt>
                <c:pt idx="3682">
                  <c:v>6.2317188672906827E-3</c:v>
                </c:pt>
                <c:pt idx="3683">
                  <c:v>6.2939489640592714E-3</c:v>
                </c:pt>
                <c:pt idx="3684">
                  <c:v>6.2360836464001902E-3</c:v>
                </c:pt>
                <c:pt idx="3685">
                  <c:v>6.2373087274753365E-3</c:v>
                </c:pt>
                <c:pt idx="3686">
                  <c:v>6.2938589756374634E-3</c:v>
                </c:pt>
                <c:pt idx="3687">
                  <c:v>6.240151453320757E-3</c:v>
                </c:pt>
                <c:pt idx="3688">
                  <c:v>6.2398241068002515E-3</c:v>
                </c:pt>
                <c:pt idx="3689">
                  <c:v>6.2370382127491502E-3</c:v>
                </c:pt>
                <c:pt idx="3690">
                  <c:v>6.2420999275049037E-3</c:v>
                </c:pt>
                <c:pt idx="3691">
                  <c:v>6.237718595722923E-3</c:v>
                </c:pt>
                <c:pt idx="3692">
                  <c:v>6.2420120148967365E-3</c:v>
                </c:pt>
                <c:pt idx="3693">
                  <c:v>6.2415356396890408E-3</c:v>
                </c:pt>
                <c:pt idx="3694">
                  <c:v>6.2962623350015746E-3</c:v>
                </c:pt>
                <c:pt idx="3695">
                  <c:v>1.4453609327607218E-2</c:v>
                </c:pt>
                <c:pt idx="3696">
                  <c:v>6.2964111922196682E-3</c:v>
                </c:pt>
                <c:pt idx="3697">
                  <c:v>6.2965725189203263E-3</c:v>
                </c:pt>
                <c:pt idx="3698">
                  <c:v>6.2381973438886641E-3</c:v>
                </c:pt>
                <c:pt idx="3699">
                  <c:v>6.2907681416533821E-3</c:v>
                </c:pt>
                <c:pt idx="3700">
                  <c:v>6.2382311616213382E-3</c:v>
                </c:pt>
                <c:pt idx="3701">
                  <c:v>6.2391189233556056E-3</c:v>
                </c:pt>
                <c:pt idx="3702">
                  <c:v>6.2394701386168164E-3</c:v>
                </c:pt>
                <c:pt idx="3703">
                  <c:v>6.2332880113702901E-3</c:v>
                </c:pt>
                <c:pt idx="3704">
                  <c:v>6.074743096585491E-3</c:v>
                </c:pt>
                <c:pt idx="3705">
                  <c:v>6.2408973510587034E-3</c:v>
                </c:pt>
                <c:pt idx="3706">
                  <c:v>6.2378242214367269E-3</c:v>
                </c:pt>
                <c:pt idx="3707">
                  <c:v>6.2356224586667562E-3</c:v>
                </c:pt>
                <c:pt idx="3708">
                  <c:v>6.23944317483694E-3</c:v>
                </c:pt>
                <c:pt idx="3709">
                  <c:v>6.239953922672725E-3</c:v>
                </c:pt>
                <c:pt idx="3710">
                  <c:v>6.2402590089311368E-3</c:v>
                </c:pt>
                <c:pt idx="3711">
                  <c:v>6.2381871376558573E-3</c:v>
                </c:pt>
                <c:pt idx="3712">
                  <c:v>6.2387411528677002E-3</c:v>
                </c:pt>
                <c:pt idx="3713">
                  <c:v>6.2388524247838769E-3</c:v>
                </c:pt>
                <c:pt idx="3714">
                  <c:v>6.2391525631576563E-3</c:v>
                </c:pt>
                <c:pt idx="3715">
                  <c:v>6.2378821175591527E-3</c:v>
                </c:pt>
                <c:pt idx="3716">
                  <c:v>6.2396464287384568E-3</c:v>
                </c:pt>
                <c:pt idx="3717">
                  <c:v>6.2396040239314776E-3</c:v>
                </c:pt>
                <c:pt idx="3718">
                  <c:v>6.2620279334161966E-3</c:v>
                </c:pt>
                <c:pt idx="3719">
                  <c:v>6.2385319212617477E-3</c:v>
                </c:pt>
                <c:pt idx="3720">
                  <c:v>6.294618226052871E-3</c:v>
                </c:pt>
                <c:pt idx="3721">
                  <c:v>6.294618226052871E-3</c:v>
                </c:pt>
                <c:pt idx="3722">
                  <c:v>6.2366041914251047E-3</c:v>
                </c:pt>
                <c:pt idx="3723">
                  <c:v>6.238409903946222E-3</c:v>
                </c:pt>
                <c:pt idx="3724">
                  <c:v>6.2915838245334796E-3</c:v>
                </c:pt>
                <c:pt idx="3725">
                  <c:v>6.239863846755552E-3</c:v>
                </c:pt>
                <c:pt idx="3726">
                  <c:v>1.4451026251823231E-2</c:v>
                </c:pt>
                <c:pt idx="3727">
                  <c:v>6.2963294988821481E-3</c:v>
                </c:pt>
                <c:pt idx="3728">
                  <c:v>6.2941191323116277E-3</c:v>
                </c:pt>
                <c:pt idx="3729">
                  <c:v>6.2909638996706549E-3</c:v>
                </c:pt>
                <c:pt idx="3730">
                  <c:v>6.2949581044137075E-3</c:v>
                </c:pt>
                <c:pt idx="3731">
                  <c:v>6.2974269758740058E-3</c:v>
                </c:pt>
                <c:pt idx="3732">
                  <c:v>6.2939139696272309E-3</c:v>
                </c:pt>
                <c:pt idx="3733">
                  <c:v>6.2949656503790445E-3</c:v>
                </c:pt>
                <c:pt idx="3734">
                  <c:v>6.2926254626099456E-3</c:v>
                </c:pt>
                <c:pt idx="3735">
                  <c:v>6.2947246305554254E-3</c:v>
                </c:pt>
                <c:pt idx="3736">
                  <c:v>6.2929222299242908E-3</c:v>
                </c:pt>
                <c:pt idx="3737">
                  <c:v>6.2383122202767051E-3</c:v>
                </c:pt>
                <c:pt idx="3738">
                  <c:v>6.2371302609495211E-3</c:v>
                </c:pt>
                <c:pt idx="3739">
                  <c:v>6.2372635618561153E-3</c:v>
                </c:pt>
                <c:pt idx="3740">
                  <c:v>6.2941191323116277E-3</c:v>
                </c:pt>
                <c:pt idx="3741">
                  <c:v>6.2909638996706549E-3</c:v>
                </c:pt>
                <c:pt idx="3742">
                  <c:v>6.2949581044137075E-3</c:v>
                </c:pt>
                <c:pt idx="3743">
                  <c:v>6.2974269758740058E-3</c:v>
                </c:pt>
                <c:pt idx="3744">
                  <c:v>6.2938343286123829E-3</c:v>
                </c:pt>
                <c:pt idx="3745">
                  <c:v>6.2948860093641965E-3</c:v>
                </c:pt>
                <c:pt idx="3746">
                  <c:v>6.2925406678125831E-3</c:v>
                </c:pt>
                <c:pt idx="3747">
                  <c:v>6.2947194767729118E-3</c:v>
                </c:pt>
                <c:pt idx="3748">
                  <c:v>6.2930018709391388E-3</c:v>
                </c:pt>
                <c:pt idx="3749">
                  <c:v>6.2597043825699562E-3</c:v>
                </c:pt>
                <c:pt idx="3750">
                  <c:v>6.2605011794506817E-3</c:v>
                </c:pt>
                <c:pt idx="3751">
                  <c:v>6.2604215384358328E-3</c:v>
                </c:pt>
                <c:pt idx="3752">
                  <c:v>6.2930244644130951E-3</c:v>
                </c:pt>
                <c:pt idx="3753">
                  <c:v>6.2384113560635061E-3</c:v>
                </c:pt>
                <c:pt idx="3754">
                  <c:v>6.2354143350715095E-3</c:v>
                </c:pt>
                <c:pt idx="3755">
                  <c:v>6.239441823599169E-3</c:v>
                </c:pt>
                <c:pt idx="3756">
                  <c:v>6.2351075563123227E-3</c:v>
                </c:pt>
                <c:pt idx="3757">
                  <c:v>6.2382118955188999E-3</c:v>
                </c:pt>
                <c:pt idx="3758">
                  <c:v>6.2365427625181453E-3</c:v>
                </c:pt>
                <c:pt idx="3759">
                  <c:v>6.2367618234571327E-3</c:v>
                </c:pt>
                <c:pt idx="3760">
                  <c:v>1.4453609327607218E-2</c:v>
                </c:pt>
                <c:pt idx="3761">
                  <c:v>1.4453609327607218E-2</c:v>
                </c:pt>
                <c:pt idx="3762">
                  <c:v>6.2958461087364971E-3</c:v>
                </c:pt>
                <c:pt idx="3763">
                  <c:v>6.2624626595761141E-3</c:v>
                </c:pt>
                <c:pt idx="3764">
                  <c:v>6.2371302609495211E-3</c:v>
                </c:pt>
                <c:pt idx="3765">
                  <c:v>6.3003697708907706E-3</c:v>
                </c:pt>
                <c:pt idx="3766">
                  <c:v>6.2373702866158369E-3</c:v>
                </c:pt>
                <c:pt idx="3767">
                  <c:v>6.2380609954813555E-3</c:v>
                </c:pt>
                <c:pt idx="3768">
                  <c:v>6.2930244644130951E-3</c:v>
                </c:pt>
                <c:pt idx="3769">
                  <c:v>6.2384113560635061E-3</c:v>
                </c:pt>
                <c:pt idx="3770">
                  <c:v>6.2354143350715095E-3</c:v>
                </c:pt>
                <c:pt idx="3771">
                  <c:v>6.2390671481504347E-3</c:v>
                </c:pt>
                <c:pt idx="3772">
                  <c:v>6.2351075563123227E-3</c:v>
                </c:pt>
                <c:pt idx="3773">
                  <c:v>6.2382118955188999E-3</c:v>
                </c:pt>
                <c:pt idx="3774">
                  <c:v>6.2365427625181453E-3</c:v>
                </c:pt>
                <c:pt idx="3775">
                  <c:v>6.2367618234571327E-3</c:v>
                </c:pt>
                <c:pt idx="3776">
                  <c:v>6.2419193987707892E-3</c:v>
                </c:pt>
                <c:pt idx="3777">
                  <c:v>6.5812434109490192E-3</c:v>
                </c:pt>
                <c:pt idx="3778">
                  <c:v>6.2897300113224208E-3</c:v>
                </c:pt>
                <c:pt idx="3779">
                  <c:v>6.2365629732247336E-3</c:v>
                </c:pt>
                <c:pt idx="3780">
                  <c:v>6.2358238474045135E-3</c:v>
                </c:pt>
                <c:pt idx="3781">
                  <c:v>6.2372568513906559E-3</c:v>
                </c:pt>
                <c:pt idx="3782">
                  <c:v>6.2391764901700434E-3</c:v>
                </c:pt>
                <c:pt idx="3783">
                  <c:v>6.2319575771373247E-3</c:v>
                </c:pt>
                <c:pt idx="3784">
                  <c:v>6.237022718434319E-3</c:v>
                </c:pt>
                <c:pt idx="3785">
                  <c:v>6.2320587647387363E-3</c:v>
                </c:pt>
                <c:pt idx="3786">
                  <c:v>6.2310244847271906E-3</c:v>
                </c:pt>
                <c:pt idx="3787">
                  <c:v>6.2383782792563985E-3</c:v>
                </c:pt>
                <c:pt idx="3788">
                  <c:v>6.2399636808600934E-3</c:v>
                </c:pt>
                <c:pt idx="3789">
                  <c:v>6.238746231365693E-3</c:v>
                </c:pt>
                <c:pt idx="3790">
                  <c:v>6.242658633360541E-3</c:v>
                </c:pt>
                <c:pt idx="3791">
                  <c:v>6.2407879664312695E-3</c:v>
                </c:pt>
                <c:pt idx="3792">
                  <c:v>6.0822864531331769E-3</c:v>
                </c:pt>
                <c:pt idx="3793">
                  <c:v>6.241364876045815E-3</c:v>
                </c:pt>
                <c:pt idx="3794">
                  <c:v>6.2972191247288719E-3</c:v>
                </c:pt>
                <c:pt idx="3795">
                  <c:v>6.2416064603931821E-3</c:v>
                </c:pt>
                <c:pt idx="3796">
                  <c:v>6.2424470605149636E-3</c:v>
                </c:pt>
                <c:pt idx="3797">
                  <c:v>1.4453609327607218E-2</c:v>
                </c:pt>
                <c:pt idx="3798">
                  <c:v>1.4453609327607218E-2</c:v>
                </c:pt>
                <c:pt idx="3799">
                  <c:v>6.2958461087364971E-3</c:v>
                </c:pt>
                <c:pt idx="3800">
                  <c:v>6.2334129031865341E-3</c:v>
                </c:pt>
                <c:pt idx="3801">
                  <c:v>6.074743096585491E-3</c:v>
                </c:pt>
                <c:pt idx="3802">
                  <c:v>6.2408973510587034E-3</c:v>
                </c:pt>
                <c:pt idx="3803">
                  <c:v>6.2930390681211305E-3</c:v>
                </c:pt>
                <c:pt idx="3804">
                  <c:v>6.2920266761905298E-3</c:v>
                </c:pt>
                <c:pt idx="3805">
                  <c:v>1.4448812186865528E-2</c:v>
                </c:pt>
                <c:pt idx="3806">
                  <c:v>6.2933957764843536E-3</c:v>
                </c:pt>
                <c:pt idx="3807">
                  <c:v>6.2365629732247336E-3</c:v>
                </c:pt>
                <c:pt idx="3808">
                  <c:v>6.2968109684039507E-3</c:v>
                </c:pt>
                <c:pt idx="3809">
                  <c:v>6.2938589756374634E-3</c:v>
                </c:pt>
                <c:pt idx="3810">
                  <c:v>6.2400265615045122E-3</c:v>
                </c:pt>
                <c:pt idx="3811">
                  <c:v>6.2391996477190285E-3</c:v>
                </c:pt>
                <c:pt idx="3812">
                  <c:v>6.2370382127491502E-3</c:v>
                </c:pt>
                <c:pt idx="3813">
                  <c:v>6.2419750356886589E-3</c:v>
                </c:pt>
                <c:pt idx="3814">
                  <c:v>6.237718595722923E-3</c:v>
                </c:pt>
                <c:pt idx="3815">
                  <c:v>6.2420120148967365E-3</c:v>
                </c:pt>
                <c:pt idx="3816">
                  <c:v>6.2415356396890408E-3</c:v>
                </c:pt>
                <c:pt idx="3817">
                  <c:v>6.2961379578494086E-3</c:v>
                </c:pt>
                <c:pt idx="3818">
                  <c:v>1.4453609327607218E-2</c:v>
                </c:pt>
                <c:pt idx="3819">
                  <c:v>6.2961624379153352E-3</c:v>
                </c:pt>
                <c:pt idx="3820">
                  <c:v>6.2965725189203263E-3</c:v>
                </c:pt>
                <c:pt idx="3821">
                  <c:v>6.2360836464001902E-3</c:v>
                </c:pt>
                <c:pt idx="3822">
                  <c:v>6.2373087274753365E-3</c:v>
                </c:pt>
                <c:pt idx="3823">
                  <c:v>6.2394951834545435E-3</c:v>
                </c:pt>
                <c:pt idx="3824">
                  <c:v>6.2413507783664621E-3</c:v>
                </c:pt>
                <c:pt idx="3825">
                  <c:v>6.2392681616918371E-3</c:v>
                </c:pt>
                <c:pt idx="3826">
                  <c:v>6.2926697321963494E-3</c:v>
                </c:pt>
                <c:pt idx="3827">
                  <c:v>6.0792419240950401E-3</c:v>
                </c:pt>
                <c:pt idx="3828">
                  <c:v>6.2369018643418407E-3</c:v>
                </c:pt>
                <c:pt idx="3829">
                  <c:v>6.2412787409445733E-3</c:v>
                </c:pt>
                <c:pt idx="3830">
                  <c:v>6.2937154831909734E-3</c:v>
                </c:pt>
                <c:pt idx="3831">
                  <c:v>6.2320551540218797E-3</c:v>
                </c:pt>
                <c:pt idx="3832">
                  <c:v>6.2401828872059783E-3</c:v>
                </c:pt>
                <c:pt idx="3833">
                  <c:v>6.2958516527930556E-3</c:v>
                </c:pt>
                <c:pt idx="3834">
                  <c:v>6.2376498718915586E-3</c:v>
                </c:pt>
                <c:pt idx="3835">
                  <c:v>6.3915951752983634E-3</c:v>
                </c:pt>
                <c:pt idx="3836">
                  <c:v>6.2411150924133263E-3</c:v>
                </c:pt>
                <c:pt idx="3837">
                  <c:v>6.2996212537614034E-3</c:v>
                </c:pt>
                <c:pt idx="3838">
                  <c:v>6.2440612677895704E-3</c:v>
                </c:pt>
                <c:pt idx="3839">
                  <c:v>6.2406504328151244E-3</c:v>
                </c:pt>
                <c:pt idx="3840">
                  <c:v>6.2991488568585755E-3</c:v>
                </c:pt>
                <c:pt idx="3841">
                  <c:v>6.2423770389430601E-3</c:v>
                </c:pt>
                <c:pt idx="3842">
                  <c:v>6.2993517323783679E-3</c:v>
                </c:pt>
                <c:pt idx="3843">
                  <c:v>6.299425924206954E-3</c:v>
                </c:pt>
                <c:pt idx="3844">
                  <c:v>6.299972512938368E-3</c:v>
                </c:pt>
                <c:pt idx="3845">
                  <c:v>6.2940510709054709E-3</c:v>
                </c:pt>
                <c:pt idx="3846">
                  <c:v>6.2395468816085981E-3</c:v>
                </c:pt>
                <c:pt idx="3847">
                  <c:v>6.2382673910015467E-3</c:v>
                </c:pt>
                <c:pt idx="3848">
                  <c:v>6.2371694997637936E-3</c:v>
                </c:pt>
                <c:pt idx="3849">
                  <c:v>6.2391470287892223E-3</c:v>
                </c:pt>
                <c:pt idx="3850">
                  <c:v>6.242444586467894E-3</c:v>
                </c:pt>
                <c:pt idx="3851">
                  <c:v>6.5812434109490192E-3</c:v>
                </c:pt>
                <c:pt idx="3852">
                  <c:v>6.2330306135101113E-3</c:v>
                </c:pt>
                <c:pt idx="3853">
                  <c:v>6.2377449620645712E-3</c:v>
                </c:pt>
                <c:pt idx="3854">
                  <c:v>6.2585617670958237E-3</c:v>
                </c:pt>
                <c:pt idx="3855">
                  <c:v>6.2630457693932046E-3</c:v>
                </c:pt>
                <c:pt idx="3856">
                  <c:v>6.2897300113224208E-3</c:v>
                </c:pt>
                <c:pt idx="3857">
                  <c:v>6.295354580298917E-3</c:v>
                </c:pt>
                <c:pt idx="3858">
                  <c:v>6.2597744590663649E-3</c:v>
                </c:pt>
                <c:pt idx="3859">
                  <c:v>6.2378189204807255E-3</c:v>
                </c:pt>
                <c:pt idx="3860">
                  <c:v>6.2937371903815089E-3</c:v>
                </c:pt>
                <c:pt idx="3861">
                  <c:v>1.4448812186865528E-2</c:v>
                </c:pt>
                <c:pt idx="3862">
                  <c:v>6.2398158304640119E-3</c:v>
                </c:pt>
                <c:pt idx="3863">
                  <c:v>6.2971557938264139E-3</c:v>
                </c:pt>
                <c:pt idx="3864">
                  <c:v>6.2389588813483391E-3</c:v>
                </c:pt>
                <c:pt idx="3865">
                  <c:v>6.2393775116014651E-3</c:v>
                </c:pt>
                <c:pt idx="3866">
                  <c:v>6.2401006524535861E-3</c:v>
                </c:pt>
                <c:pt idx="3867">
                  <c:v>6.0822864531331769E-3</c:v>
                </c:pt>
                <c:pt idx="3868">
                  <c:v>6.2972191247288719E-3</c:v>
                </c:pt>
                <c:pt idx="3869">
                  <c:v>6.241364876045815E-3</c:v>
                </c:pt>
                <c:pt idx="3870">
                  <c:v>6.2410318704489588E-3</c:v>
                </c:pt>
                <c:pt idx="3871">
                  <c:v>6.2553784258163585E-3</c:v>
                </c:pt>
                <c:pt idx="3872">
                  <c:v>6.2544266561708065E-3</c:v>
                </c:pt>
                <c:pt idx="3873">
                  <c:v>6.2605011794506817E-3</c:v>
                </c:pt>
                <c:pt idx="3874">
                  <c:v>6.2597043825699562E-3</c:v>
                </c:pt>
                <c:pt idx="3875">
                  <c:v>6.2604215384358328E-3</c:v>
                </c:pt>
                <c:pt idx="3876">
                  <c:v>6.2381320258345389E-3</c:v>
                </c:pt>
                <c:pt idx="3877">
                  <c:v>6.2381320258345389E-3</c:v>
                </c:pt>
                <c:pt idx="3878">
                  <c:v>6.2376003373210229E-3</c:v>
                </c:pt>
                <c:pt idx="3879">
                  <c:v>1.4453240316780934E-2</c:v>
                </c:pt>
                <c:pt idx="3880">
                  <c:v>6.2395516621774876E-3</c:v>
                </c:pt>
                <c:pt idx="3881">
                  <c:v>6.2392994392157369E-3</c:v>
                </c:pt>
                <c:pt idx="3882">
                  <c:v>6.2365364633957428E-3</c:v>
                </c:pt>
                <c:pt idx="3883">
                  <c:v>6.2398908105354284E-3</c:v>
                </c:pt>
                <c:pt idx="3884">
                  <c:v>6.5812434109490192E-3</c:v>
                </c:pt>
                <c:pt idx="3885">
                  <c:v>6.2376003373210229E-3</c:v>
                </c:pt>
                <c:pt idx="3886">
                  <c:v>1.4453240316780934E-2</c:v>
                </c:pt>
                <c:pt idx="3887">
                  <c:v>6.2400512294424658E-3</c:v>
                </c:pt>
                <c:pt idx="3888">
                  <c:v>6.2392994392157369E-3</c:v>
                </c:pt>
                <c:pt idx="3889">
                  <c:v>6.2981594164701104E-3</c:v>
                </c:pt>
                <c:pt idx="3890">
                  <c:v>6.0747383800891612E-3</c:v>
                </c:pt>
                <c:pt idx="3891">
                  <c:v>6.2384076507121279E-3</c:v>
                </c:pt>
                <c:pt idx="3892">
                  <c:v>6.0767631895955144E-3</c:v>
                </c:pt>
                <c:pt idx="3893">
                  <c:v>6.2404382545762829E-3</c:v>
                </c:pt>
                <c:pt idx="3894">
                  <c:v>6.0756238646817147E-3</c:v>
                </c:pt>
                <c:pt idx="3895">
                  <c:v>6.2399440507318622E-3</c:v>
                </c:pt>
                <c:pt idx="3896">
                  <c:v>6.0752067712437404E-3</c:v>
                </c:pt>
                <c:pt idx="3897">
                  <c:v>6.077489593124377E-3</c:v>
                </c:pt>
                <c:pt idx="3898">
                  <c:v>6.0760833081984411E-3</c:v>
                </c:pt>
                <c:pt idx="3899">
                  <c:v>6.2390922355959914E-3</c:v>
                </c:pt>
                <c:pt idx="3900">
                  <c:v>6.2410222428749482E-3</c:v>
                </c:pt>
                <c:pt idx="3901">
                  <c:v>6.0745834710785058E-3</c:v>
                </c:pt>
                <c:pt idx="3902">
                  <c:v>6.2310448887018177E-3</c:v>
                </c:pt>
                <c:pt idx="3903">
                  <c:v>6.2399671656730169E-3</c:v>
                </c:pt>
                <c:pt idx="3904">
                  <c:v>6.0760844196606437E-3</c:v>
                </c:pt>
                <c:pt idx="3905">
                  <c:v>6.074302586460769E-3</c:v>
                </c:pt>
                <c:pt idx="3906">
                  <c:v>6.2351041877932714E-3</c:v>
                </c:pt>
                <c:pt idx="3907">
                  <c:v>6.2931105784989946E-3</c:v>
                </c:pt>
                <c:pt idx="3908">
                  <c:v>6.2364562484650112E-3</c:v>
                </c:pt>
                <c:pt idx="3909">
                  <c:v>6.2411264035974945E-3</c:v>
                </c:pt>
                <c:pt idx="3910">
                  <c:v>6.2997608358251328E-3</c:v>
                </c:pt>
                <c:pt idx="3911">
                  <c:v>6.2432500046802333E-3</c:v>
                </c:pt>
                <c:pt idx="3912">
                  <c:v>6.2926233658308689E-3</c:v>
                </c:pt>
                <c:pt idx="3913">
                  <c:v>6.2919240939132539E-3</c:v>
                </c:pt>
                <c:pt idx="3914">
                  <c:v>1.4451026251823231E-2</c:v>
                </c:pt>
                <c:pt idx="3915">
                  <c:v>6.2963294988821481E-3</c:v>
                </c:pt>
                <c:pt idx="3916">
                  <c:v>6.2358396997746748E-3</c:v>
                </c:pt>
                <c:pt idx="3917">
                  <c:v>6.2386574343446166E-3</c:v>
                </c:pt>
                <c:pt idx="3918">
                  <c:v>1.4453240316780934E-2</c:v>
                </c:pt>
                <c:pt idx="3919">
                  <c:v>6.2395516621774876E-3</c:v>
                </c:pt>
                <c:pt idx="3920">
                  <c:v>6.2392994392157369E-3</c:v>
                </c:pt>
                <c:pt idx="3921">
                  <c:v>6.2599180696335912E-3</c:v>
                </c:pt>
                <c:pt idx="3922">
                  <c:v>6.2580732251696046E-3</c:v>
                </c:pt>
                <c:pt idx="3923">
                  <c:v>6.2364562484650112E-3</c:v>
                </c:pt>
                <c:pt idx="3924">
                  <c:v>6.2931105784989946E-3</c:v>
                </c:pt>
                <c:pt idx="3925">
                  <c:v>6.2395584281247553E-3</c:v>
                </c:pt>
                <c:pt idx="3926">
                  <c:v>6.2398158304640119E-3</c:v>
                </c:pt>
                <c:pt idx="3927">
                  <c:v>6.2939489640592714E-3</c:v>
                </c:pt>
                <c:pt idx="3928">
                  <c:v>6.238939339225643E-3</c:v>
                </c:pt>
                <c:pt idx="3929">
                  <c:v>6.2956923707633596E-3</c:v>
                </c:pt>
                <c:pt idx="3930">
                  <c:v>6.2620279334161966E-3</c:v>
                </c:pt>
                <c:pt idx="3931">
                  <c:v>6.2391563803429698E-3</c:v>
                </c:pt>
                <c:pt idx="3932">
                  <c:v>6.294618226052871E-3</c:v>
                </c:pt>
                <c:pt idx="3933">
                  <c:v>6.294618226052871E-3</c:v>
                </c:pt>
                <c:pt idx="3934">
                  <c:v>6.2366041914251047E-3</c:v>
                </c:pt>
                <c:pt idx="3935">
                  <c:v>6.2436778194458866E-3</c:v>
                </c:pt>
                <c:pt idx="3936">
                  <c:v>6.2951110586254282E-3</c:v>
                </c:pt>
                <c:pt idx="3937">
                  <c:v>6.2435352145240024E-3</c:v>
                </c:pt>
                <c:pt idx="3938">
                  <c:v>6.2422970683791842E-3</c:v>
                </c:pt>
                <c:pt idx="3939">
                  <c:v>6.2423703284776024E-3</c:v>
                </c:pt>
                <c:pt idx="3940">
                  <c:v>6.235671848321054E-3</c:v>
                </c:pt>
                <c:pt idx="3941">
                  <c:v>6.2351245435746713E-3</c:v>
                </c:pt>
                <c:pt idx="3942">
                  <c:v>6.2358123908134496E-3</c:v>
                </c:pt>
                <c:pt idx="3943">
                  <c:v>6.2338510600572035E-3</c:v>
                </c:pt>
                <c:pt idx="3944">
                  <c:v>6.2377854448649982E-3</c:v>
                </c:pt>
                <c:pt idx="3945">
                  <c:v>6.2376052613772551E-3</c:v>
                </c:pt>
                <c:pt idx="3946">
                  <c:v>6.23944317483694E-3</c:v>
                </c:pt>
                <c:pt idx="3947">
                  <c:v>6.2396892791229484E-3</c:v>
                </c:pt>
                <c:pt idx="3948">
                  <c:v>6.2398843334824025E-3</c:v>
                </c:pt>
                <c:pt idx="3949">
                  <c:v>6.2381871376558573E-3</c:v>
                </c:pt>
                <c:pt idx="3950">
                  <c:v>6.2391525631576563E-3</c:v>
                </c:pt>
                <c:pt idx="3951">
                  <c:v>6.2388524247838769E-3</c:v>
                </c:pt>
                <c:pt idx="3952">
                  <c:v>6.2387411528677002E-3</c:v>
                </c:pt>
                <c:pt idx="3953">
                  <c:v>6.2396040239314776E-3</c:v>
                </c:pt>
                <c:pt idx="3954">
                  <c:v>6.2378821175591527E-3</c:v>
                </c:pt>
                <c:pt idx="3955">
                  <c:v>6.2396464287384568E-3</c:v>
                </c:pt>
                <c:pt idx="3956">
                  <c:v>6.2408827884740453E-3</c:v>
                </c:pt>
                <c:pt idx="3957">
                  <c:v>6.2890040427633727E-3</c:v>
                </c:pt>
                <c:pt idx="3958">
                  <c:v>6.2389578750256603E-3</c:v>
                </c:pt>
                <c:pt idx="3959">
                  <c:v>6.2386596875787115E-3</c:v>
                </c:pt>
                <c:pt idx="3960">
                  <c:v>6.0747383800891612E-3</c:v>
                </c:pt>
                <c:pt idx="3961">
                  <c:v>6.2384076507121279E-3</c:v>
                </c:pt>
                <c:pt idx="3962">
                  <c:v>6.0767631895955144E-3</c:v>
                </c:pt>
                <c:pt idx="3963">
                  <c:v>6.2397326768671183E-3</c:v>
                </c:pt>
                <c:pt idx="3964">
                  <c:v>6.0755427460537732E-3</c:v>
                </c:pt>
                <c:pt idx="3965">
                  <c:v>6.2399440507318622E-3</c:v>
                </c:pt>
                <c:pt idx="3966">
                  <c:v>6.0752067712437404E-3</c:v>
                </c:pt>
                <c:pt idx="3967">
                  <c:v>6.077489593124377E-3</c:v>
                </c:pt>
                <c:pt idx="3968">
                  <c:v>6.0760833081984411E-3</c:v>
                </c:pt>
                <c:pt idx="3969">
                  <c:v>6.2390922355959914E-3</c:v>
                </c:pt>
                <c:pt idx="3970">
                  <c:v>6.2410222428749482E-3</c:v>
                </c:pt>
                <c:pt idx="3971">
                  <c:v>6.0745834710785058E-3</c:v>
                </c:pt>
                <c:pt idx="3972">
                  <c:v>6.2310448887018177E-3</c:v>
                </c:pt>
                <c:pt idx="3973">
                  <c:v>6.2399671656730169E-3</c:v>
                </c:pt>
                <c:pt idx="3974">
                  <c:v>6.0760844196606437E-3</c:v>
                </c:pt>
                <c:pt idx="3975">
                  <c:v>6.0742160589735287E-3</c:v>
                </c:pt>
                <c:pt idx="3976">
                  <c:v>6.2350176603060319E-3</c:v>
                </c:pt>
                <c:pt idx="3977">
                  <c:v>6.2434379077542599E-3</c:v>
                </c:pt>
                <c:pt idx="3978">
                  <c:v>6.2425582315516273E-3</c:v>
                </c:pt>
                <c:pt idx="3979">
                  <c:v>6.2432953028323766E-3</c:v>
                </c:pt>
                <c:pt idx="3980">
                  <c:v>6.2432779666265108E-3</c:v>
                </c:pt>
                <c:pt idx="3981">
                  <c:v>6.2365460910347665E-3</c:v>
                </c:pt>
                <c:pt idx="3982">
                  <c:v>6.2351245435746713E-3</c:v>
                </c:pt>
                <c:pt idx="3983">
                  <c:v>6.2358123908134505E-3</c:v>
                </c:pt>
                <c:pt idx="3984">
                  <c:v>6.2338510600572035E-3</c:v>
                </c:pt>
                <c:pt idx="3985">
                  <c:v>6.2377854448649982E-3</c:v>
                </c:pt>
                <c:pt idx="3986">
                  <c:v>6.2444322269325035E-3</c:v>
                </c:pt>
                <c:pt idx="3987">
                  <c:v>6.2409761029177278E-3</c:v>
                </c:pt>
                <c:pt idx="3988">
                  <c:v>6.2585617670958237E-3</c:v>
                </c:pt>
                <c:pt idx="3989">
                  <c:v>6.2630457693932046E-3</c:v>
                </c:pt>
                <c:pt idx="3990">
                  <c:v>6.2384809452538277E-3</c:v>
                </c:pt>
                <c:pt idx="3991">
                  <c:v>6.2438377605736383E-3</c:v>
                </c:pt>
                <c:pt idx="3992">
                  <c:v>6.2373087274753382E-3</c:v>
                </c:pt>
                <c:pt idx="3993">
                  <c:v>6.2953282814894526E-3</c:v>
                </c:pt>
                <c:pt idx="3994">
                  <c:v>6.2332880113702901E-3</c:v>
                </c:pt>
                <c:pt idx="3995">
                  <c:v>6.074743096585491E-3</c:v>
                </c:pt>
                <c:pt idx="3996">
                  <c:v>6.2408973510587034E-3</c:v>
                </c:pt>
                <c:pt idx="3997">
                  <c:v>6.241010541917032E-3</c:v>
                </c:pt>
                <c:pt idx="3998">
                  <c:v>6.2395259062130604E-3</c:v>
                </c:pt>
                <c:pt idx="3999">
                  <c:v>6.2580732251696046E-3</c:v>
                </c:pt>
                <c:pt idx="4000">
                  <c:v>6.240683000112838E-3</c:v>
                </c:pt>
                <c:pt idx="4001">
                  <c:v>6.2384684560530803E-3</c:v>
                </c:pt>
                <c:pt idx="4002">
                  <c:v>6.2357998116225957E-3</c:v>
                </c:pt>
                <c:pt idx="4003">
                  <c:v>6.2369947778244672E-3</c:v>
                </c:pt>
                <c:pt idx="4004">
                  <c:v>6.2367490770155526E-3</c:v>
                </c:pt>
                <c:pt idx="4005">
                  <c:v>6.2358396997746748E-3</c:v>
                </c:pt>
                <c:pt idx="4006">
                  <c:v>6.2357545134704533E-3</c:v>
                </c:pt>
                <c:pt idx="4007">
                  <c:v>6.2379590168472375E-3</c:v>
                </c:pt>
                <c:pt idx="4008">
                  <c:v>6.2358798206014277E-3</c:v>
                </c:pt>
                <c:pt idx="4009">
                  <c:v>6.2380609954813555E-3</c:v>
                </c:pt>
                <c:pt idx="4010">
                  <c:v>6.2915838245334796E-3</c:v>
                </c:pt>
                <c:pt idx="4011">
                  <c:v>6.2992121503146403E-3</c:v>
                </c:pt>
                <c:pt idx="4012">
                  <c:v>6.2385347957624659E-3</c:v>
                </c:pt>
                <c:pt idx="4013">
                  <c:v>6.2897300113224208E-3</c:v>
                </c:pt>
                <c:pt idx="4014">
                  <c:v>6.2429556103239369E-3</c:v>
                </c:pt>
                <c:pt idx="4015">
                  <c:v>6.2408484137168934E-3</c:v>
                </c:pt>
                <c:pt idx="4016">
                  <c:v>6.2947296157026284E-3</c:v>
                </c:pt>
                <c:pt idx="4017">
                  <c:v>6.2400265615045122E-3</c:v>
                </c:pt>
                <c:pt idx="4018">
                  <c:v>6.2391996477190285E-3</c:v>
                </c:pt>
                <c:pt idx="4019">
                  <c:v>6.2370382127491502E-3</c:v>
                </c:pt>
                <c:pt idx="4020">
                  <c:v>6.2961624379153352E-3</c:v>
                </c:pt>
                <c:pt idx="4021">
                  <c:v>6.2961379578494086E-3</c:v>
                </c:pt>
                <c:pt idx="4022">
                  <c:v>6.2375937039066782E-3</c:v>
                </c:pt>
                <c:pt idx="4023">
                  <c:v>1.4453609327607218E-2</c:v>
                </c:pt>
                <c:pt idx="4024">
                  <c:v>6.2420120148967365E-3</c:v>
                </c:pt>
                <c:pt idx="4025">
                  <c:v>6.2430006988270321E-3</c:v>
                </c:pt>
                <c:pt idx="4026">
                  <c:v>6.235671848321054E-3</c:v>
                </c:pt>
                <c:pt idx="4027">
                  <c:v>6.2359987862883829E-3</c:v>
                </c:pt>
                <c:pt idx="4028">
                  <c:v>6.2358123908134505E-3</c:v>
                </c:pt>
                <c:pt idx="4029">
                  <c:v>6.2338510600572035E-3</c:v>
                </c:pt>
                <c:pt idx="4030">
                  <c:v>6.2377854448649982E-3</c:v>
                </c:pt>
                <c:pt idx="4031">
                  <c:v>6.2441576428291417E-3</c:v>
                </c:pt>
                <c:pt idx="4032">
                  <c:v>6.241010541917032E-3</c:v>
                </c:pt>
                <c:pt idx="4033">
                  <c:v>6.2394010143968157E-3</c:v>
                </c:pt>
                <c:pt idx="4034">
                  <c:v>6.2580732251696046E-3</c:v>
                </c:pt>
                <c:pt idx="4035">
                  <c:v>6.240683000112838E-3</c:v>
                </c:pt>
                <c:pt idx="4036">
                  <c:v>6.2382164981571661E-3</c:v>
                </c:pt>
                <c:pt idx="4037">
                  <c:v>6.2370169396990301E-3</c:v>
                </c:pt>
                <c:pt idx="4038">
                  <c:v>6.2969911000568535E-3</c:v>
                </c:pt>
                <c:pt idx="4039">
                  <c:v>6.2971394837140265E-3</c:v>
                </c:pt>
                <c:pt idx="4040">
                  <c:v>6.2981573196910353E-3</c:v>
                </c:pt>
                <c:pt idx="4041">
                  <c:v>6.2933597289596046E-3</c:v>
                </c:pt>
                <c:pt idx="4042">
                  <c:v>6.2895129607518779E-3</c:v>
                </c:pt>
                <c:pt idx="4043">
                  <c:v>6.2320732549817183E-3</c:v>
                </c:pt>
                <c:pt idx="4044">
                  <c:v>6.2412449618480534E-3</c:v>
                </c:pt>
                <c:pt idx="4045">
                  <c:v>6.2448773779040243E-3</c:v>
                </c:pt>
                <c:pt idx="4046">
                  <c:v>6.2426022037207658E-3</c:v>
                </c:pt>
                <c:pt idx="4047">
                  <c:v>6.2433868308668303E-3</c:v>
                </c:pt>
                <c:pt idx="4048">
                  <c:v>6.2448773779040243E-3</c:v>
                </c:pt>
                <c:pt idx="4049">
                  <c:v>6.300958329894123E-3</c:v>
                </c:pt>
                <c:pt idx="4050">
                  <c:v>6.2432500046802333E-3</c:v>
                </c:pt>
                <c:pt idx="4051">
                  <c:v>6.2428469133343429E-3</c:v>
                </c:pt>
                <c:pt idx="4052">
                  <c:v>6.2437715107893435E-3</c:v>
                </c:pt>
                <c:pt idx="4053">
                  <c:v>6.2416363522360243E-3</c:v>
                </c:pt>
                <c:pt idx="4054">
                  <c:v>6.2411938849606212E-3</c:v>
                </c:pt>
                <c:pt idx="4055">
                  <c:v>6.2978892189907622E-3</c:v>
                </c:pt>
                <c:pt idx="4056">
                  <c:v>6.2987828733409865E-3</c:v>
                </c:pt>
                <c:pt idx="4057">
                  <c:v>6.2987250290711862E-3</c:v>
                </c:pt>
                <c:pt idx="4058">
                  <c:v>6.2980300566825957E-3</c:v>
                </c:pt>
                <c:pt idx="4059">
                  <c:v>6.2999141951076473E-3</c:v>
                </c:pt>
                <c:pt idx="4060">
                  <c:v>6.2981625663419E-3</c:v>
                </c:pt>
                <c:pt idx="4061">
                  <c:v>6.3012283248380842E-3</c:v>
                </c:pt>
                <c:pt idx="4062">
                  <c:v>6.2993135880745387E-3</c:v>
                </c:pt>
                <c:pt idx="4063">
                  <c:v>6.3012283248380842E-3</c:v>
                </c:pt>
                <c:pt idx="4064">
                  <c:v>6.2986982567007962E-3</c:v>
                </c:pt>
                <c:pt idx="4065">
                  <c:v>6.3016265299123235E-3</c:v>
                </c:pt>
                <c:pt idx="4066">
                  <c:v>6.3009894017935376E-3</c:v>
                </c:pt>
                <c:pt idx="4067">
                  <c:v>6.29844843528373E-3</c:v>
                </c:pt>
                <c:pt idx="4068">
                  <c:v>6.3005170048907114E-3</c:v>
                </c:pt>
                <c:pt idx="4069">
                  <c:v>6.2432500046802333E-3</c:v>
                </c:pt>
                <c:pt idx="4070">
                  <c:v>6.3014672478826283E-3</c:v>
                </c:pt>
                <c:pt idx="4071">
                  <c:v>6.2391370669232721E-3</c:v>
                </c:pt>
                <c:pt idx="4072">
                  <c:v>6.24184375482492E-3</c:v>
                </c:pt>
                <c:pt idx="4073">
                  <c:v>6.3004494119056186E-3</c:v>
                </c:pt>
                <c:pt idx="4074">
                  <c:v>6.2422208696029172E-3</c:v>
                </c:pt>
                <c:pt idx="4075">
                  <c:v>6.3013879022715269E-3</c:v>
                </c:pt>
                <c:pt idx="4076">
                  <c:v>6.2981876043834081E-3</c:v>
                </c:pt>
                <c:pt idx="4077">
                  <c:v>6.2432953028323766E-3</c:v>
                </c:pt>
                <c:pt idx="4078">
                  <c:v>6.2650814413472231E-3</c:v>
                </c:pt>
                <c:pt idx="4079">
                  <c:v>6.2438202808804315E-3</c:v>
                </c:pt>
                <c:pt idx="4080">
                  <c:v>6.2418197852047042E-3</c:v>
                </c:pt>
                <c:pt idx="4081">
                  <c:v>6.2439451726966763E-3</c:v>
                </c:pt>
                <c:pt idx="4082">
                  <c:v>6.2399201181938535E-3</c:v>
                </c:pt>
                <c:pt idx="4083">
                  <c:v>6.2437715107893435E-3</c:v>
                </c:pt>
                <c:pt idx="4084">
                  <c:v>6.2416363522360243E-3</c:v>
                </c:pt>
                <c:pt idx="4085">
                  <c:v>6.2423891059113466E-3</c:v>
                </c:pt>
                <c:pt idx="4086">
                  <c:v>6.2411153556246228E-3</c:v>
                </c:pt>
                <c:pt idx="4087">
                  <c:v>6.2433541782767566E-3</c:v>
                </c:pt>
                <c:pt idx="4088">
                  <c:v>6.2955326836628767E-3</c:v>
                </c:pt>
                <c:pt idx="4089">
                  <c:v>6.2428469133343429E-3</c:v>
                </c:pt>
                <c:pt idx="4090">
                  <c:v>6.2432814385654546E-3</c:v>
                </c:pt>
                <c:pt idx="4091">
                  <c:v>6.2420143987441902E-3</c:v>
                </c:pt>
                <c:pt idx="4092">
                  <c:v>6.2420250244845975E-3</c:v>
                </c:pt>
                <c:pt idx="4093">
                  <c:v>6.2993762949887944E-3</c:v>
                </c:pt>
                <c:pt idx="4094">
                  <c:v>6.2408926089047752E-3</c:v>
                </c:pt>
                <c:pt idx="4095">
                  <c:v>6.3011623480611371E-3</c:v>
                </c:pt>
                <c:pt idx="4096">
                  <c:v>6.2419321878202025E-3</c:v>
                </c:pt>
                <c:pt idx="4097">
                  <c:v>1.4455823392564923E-2</c:v>
                </c:pt>
                <c:pt idx="4098">
                  <c:v>6.2989623288975671E-3</c:v>
                </c:pt>
                <c:pt idx="4099">
                  <c:v>6.2432814385654546E-3</c:v>
                </c:pt>
                <c:pt idx="4100">
                  <c:v>6.2420143987441902E-3</c:v>
                </c:pt>
                <c:pt idx="4101">
                  <c:v>6.2420250244845975E-3</c:v>
                </c:pt>
                <c:pt idx="4102">
                  <c:v>6.2993762949887944E-3</c:v>
                </c:pt>
                <c:pt idx="4103">
                  <c:v>6.2429474586305975E-3</c:v>
                </c:pt>
                <c:pt idx="4104">
                  <c:v>6.2391370669232721E-3</c:v>
                </c:pt>
                <c:pt idx="4105">
                  <c:v>6.2417188630086752E-3</c:v>
                </c:pt>
                <c:pt idx="4106">
                  <c:v>6.3004494119056186E-3</c:v>
                </c:pt>
                <c:pt idx="4107">
                  <c:v>6.2423457614191611E-3</c:v>
                </c:pt>
                <c:pt idx="4108">
                  <c:v>6.2976624499468427E-3</c:v>
                </c:pt>
                <c:pt idx="4109">
                  <c:v>1.4455454381738638E-2</c:v>
                </c:pt>
                <c:pt idx="4110">
                  <c:v>6.2418593046215595E-3</c:v>
                </c:pt>
                <c:pt idx="4111">
                  <c:v>6.3005928199374511E-3</c:v>
                </c:pt>
                <c:pt idx="4112">
                  <c:v>6.2433541782767566E-3</c:v>
                </c:pt>
                <c:pt idx="4113">
                  <c:v>6.243409945807985E-3</c:v>
                </c:pt>
                <c:pt idx="4114">
                  <c:v>6.2976624499468427E-3</c:v>
                </c:pt>
                <c:pt idx="4115">
                  <c:v>1.4455454381738638E-2</c:v>
                </c:pt>
                <c:pt idx="4116">
                  <c:v>6.2418593046215595E-3</c:v>
                </c:pt>
                <c:pt idx="4117">
                  <c:v>6.3005928199374511E-3</c:v>
                </c:pt>
                <c:pt idx="4118">
                  <c:v>6.295354580298917E-3</c:v>
                </c:pt>
                <c:pt idx="4119">
                  <c:v>6.3015523380837374E-3</c:v>
                </c:pt>
                <c:pt idx="4120">
                  <c:v>6.2418197852047042E-3</c:v>
                </c:pt>
                <c:pt idx="4121">
                  <c:v>6.2976624499468427E-3</c:v>
                </c:pt>
                <c:pt idx="4122">
                  <c:v>6.2992421621113313E-3</c:v>
                </c:pt>
                <c:pt idx="4123">
                  <c:v>6.2425822782229525E-3</c:v>
                </c:pt>
                <c:pt idx="4124">
                  <c:v>6.2439451726966763E-3</c:v>
                </c:pt>
                <c:pt idx="4125">
                  <c:v>6.2993081388882759E-3</c:v>
                </c:pt>
                <c:pt idx="4126">
                  <c:v>6.299476222511419E-3</c:v>
                </c:pt>
                <c:pt idx="4127">
                  <c:v>6.2441634215644323E-3</c:v>
                </c:pt>
                <c:pt idx="4128">
                  <c:v>6.2938589756374634E-3</c:v>
                </c:pt>
                <c:pt idx="4129">
                  <c:v>1.4455454381738638E-2</c:v>
                </c:pt>
                <c:pt idx="4130">
                  <c:v>6.2441634215644323E-3</c:v>
                </c:pt>
                <c:pt idx="4131">
                  <c:v>1.4455454381738638E-2</c:v>
                </c:pt>
                <c:pt idx="4132">
                  <c:v>6.2428989219519421E-3</c:v>
                </c:pt>
                <c:pt idx="4133">
                  <c:v>6.2433541782767566E-3</c:v>
                </c:pt>
                <c:pt idx="4134">
                  <c:v>6.2991089833657164E-3</c:v>
                </c:pt>
                <c:pt idx="4135">
                  <c:v>6.2399201181938535E-3</c:v>
                </c:pt>
                <c:pt idx="4136">
                  <c:v>6.2423703284776024E-3</c:v>
                </c:pt>
                <c:pt idx="4137">
                  <c:v>6.3006402393956506E-3</c:v>
                </c:pt>
                <c:pt idx="4138">
                  <c:v>6.2438202808804315E-3</c:v>
                </c:pt>
                <c:pt idx="4139">
                  <c:v>6.2428781138071298E-3</c:v>
                </c:pt>
                <c:pt idx="4140">
                  <c:v>6.2399201181938535E-3</c:v>
                </c:pt>
                <c:pt idx="4141">
                  <c:v>6.2988466403579692E-3</c:v>
                </c:pt>
                <c:pt idx="4142">
                  <c:v>6.2648425183026782E-3</c:v>
                </c:pt>
                <c:pt idx="4143">
                  <c:v>6.0822864531331769E-3</c:v>
                </c:pt>
                <c:pt idx="4144">
                  <c:v>6.3016265299123235E-3</c:v>
                </c:pt>
                <c:pt idx="4145">
                  <c:v>6.2955326836628767E-3</c:v>
                </c:pt>
                <c:pt idx="4146">
                  <c:v>6.2976624499468427E-3</c:v>
                </c:pt>
                <c:pt idx="4147">
                  <c:v>6.2992421621113313E-3</c:v>
                </c:pt>
                <c:pt idx="4148">
                  <c:v>6.2404443906408282E-3</c:v>
                </c:pt>
                <c:pt idx="4149">
                  <c:v>6.2992121503146403E-3</c:v>
                </c:pt>
                <c:pt idx="4150">
                  <c:v>6.2991089833657164E-3</c:v>
                </c:pt>
                <c:pt idx="4151">
                  <c:v>6.2391370669232721E-3</c:v>
                </c:pt>
                <c:pt idx="4152">
                  <c:v>6.2417188630086752E-3</c:v>
                </c:pt>
                <c:pt idx="4153">
                  <c:v>6.3004494119056186E-3</c:v>
                </c:pt>
                <c:pt idx="4154">
                  <c:v>6.2422208696029172E-3</c:v>
                </c:pt>
                <c:pt idx="4155">
                  <c:v>6.2419193987707892E-3</c:v>
                </c:pt>
                <c:pt idx="4156">
                  <c:v>6.2992067011283749E-3</c:v>
                </c:pt>
                <c:pt idx="4157">
                  <c:v>6.2620279334161966E-3</c:v>
                </c:pt>
                <c:pt idx="4158">
                  <c:v>6.2438202808804315E-3</c:v>
                </c:pt>
                <c:pt idx="4159">
                  <c:v>6.2650814413472231E-3</c:v>
                </c:pt>
                <c:pt idx="4160">
                  <c:v>6.300958329894123E-3</c:v>
                </c:pt>
                <c:pt idx="4161">
                  <c:v>6.3011623480611371E-3</c:v>
                </c:pt>
                <c:pt idx="4162">
                  <c:v>6.2408926089047752E-3</c:v>
                </c:pt>
                <c:pt idx="4163">
                  <c:v>6.2419321878202025E-3</c:v>
                </c:pt>
                <c:pt idx="4164">
                  <c:v>6.2429474586305975E-3</c:v>
                </c:pt>
                <c:pt idx="4165">
                  <c:v>6.2418442752120362E-3</c:v>
                </c:pt>
                <c:pt idx="4166">
                  <c:v>1.3947410106506828E-2</c:v>
                </c:pt>
                <c:pt idx="4167">
                  <c:v>6.2416505934027198E-3</c:v>
                </c:pt>
                <c:pt idx="4168">
                  <c:v>6.2436778194458866E-3</c:v>
                </c:pt>
                <c:pt idx="4169">
                  <c:v>6.2448773779040243E-3</c:v>
                </c:pt>
                <c:pt idx="4170">
                  <c:v>6.2428989219519421E-3</c:v>
                </c:pt>
                <c:pt idx="4171">
                  <c:v>6.2432500046802333E-3</c:v>
                </c:pt>
                <c:pt idx="4172">
                  <c:v>6.2431180254987582E-3</c:v>
                </c:pt>
                <c:pt idx="4173">
                  <c:v>6.2433541782767566E-3</c:v>
                </c:pt>
                <c:pt idx="4174">
                  <c:v>6.2398843334824025E-3</c:v>
                </c:pt>
                <c:pt idx="4175">
                  <c:v>6.2978095779759142E-3</c:v>
                </c:pt>
                <c:pt idx="4176">
                  <c:v>6.2999141951076473E-3</c:v>
                </c:pt>
                <c:pt idx="4177">
                  <c:v>6.2986980785436249E-3</c:v>
                </c:pt>
                <c:pt idx="4178">
                  <c:v>6.2986402342738246E-3</c:v>
                </c:pt>
                <c:pt idx="4179">
                  <c:v>6.2981096976974437E-3</c:v>
                </c:pt>
                <c:pt idx="4180">
                  <c:v>6.2926697321963494E-3</c:v>
                </c:pt>
                <c:pt idx="4181">
                  <c:v>6.2991572717197878E-3</c:v>
                </c:pt>
                <c:pt idx="4182">
                  <c:v>6.2976826234737359E-3</c:v>
                </c:pt>
                <c:pt idx="4183">
                  <c:v>6.2438202808804315E-3</c:v>
                </c:pt>
                <c:pt idx="4184">
                  <c:v>6.2448031860754382E-3</c:v>
                </c:pt>
              </c:numCache>
            </c:numRef>
          </c:yVal>
          <c:smooth val="0"/>
        </c:ser>
        <c:dLbls>
          <c:showLegendKey val="0"/>
          <c:showVal val="0"/>
          <c:showCatName val="0"/>
          <c:showSerName val="0"/>
          <c:showPercent val="0"/>
          <c:showBubbleSize val="0"/>
        </c:dLbls>
        <c:axId val="143547776"/>
        <c:axId val="144759040"/>
      </c:scatterChart>
      <c:valAx>
        <c:axId val="143547776"/>
        <c:scaling>
          <c:orientation val="minMax"/>
        </c:scaling>
        <c:delete val="0"/>
        <c:axPos val="b"/>
        <c:title>
          <c:tx>
            <c:rich>
              <a:bodyPr/>
              <a:lstStyle/>
              <a:p>
                <a:pPr>
                  <a:defRPr/>
                </a:pPr>
                <a:r>
                  <a:rPr lang="en-US" dirty="0"/>
                  <a:t>Video Page ID</a:t>
                </a:r>
              </a:p>
            </c:rich>
          </c:tx>
          <c:layout/>
          <c:overlay val="0"/>
        </c:title>
        <c:numFmt formatCode="General" sourceLinked="1"/>
        <c:majorTickMark val="out"/>
        <c:minorTickMark val="none"/>
        <c:tickLblPos val="nextTo"/>
        <c:crossAx val="144759040"/>
        <c:crosses val="autoZero"/>
        <c:crossBetween val="midCat"/>
      </c:valAx>
      <c:valAx>
        <c:axId val="144759040"/>
        <c:scaling>
          <c:orientation val="minMax"/>
        </c:scaling>
        <c:delete val="0"/>
        <c:axPos val="l"/>
        <c:majorGridlines/>
        <c:title>
          <c:tx>
            <c:rich>
              <a:bodyPr rot="-5400000" vert="horz"/>
              <a:lstStyle/>
              <a:p>
                <a:pPr>
                  <a:defRPr/>
                </a:pPr>
                <a:r>
                  <a:rPr lang="en-US" dirty="0"/>
                  <a:t>Average Distance From Other Pages</a:t>
                </a:r>
              </a:p>
            </c:rich>
          </c:tx>
          <c:layout/>
          <c:overlay val="0"/>
        </c:title>
        <c:numFmt formatCode="General" sourceLinked="1"/>
        <c:majorTickMark val="out"/>
        <c:minorTickMark val="none"/>
        <c:tickLblPos val="nextTo"/>
        <c:crossAx val="143547776"/>
        <c:crosses val="autoZero"/>
        <c:crossBetween val="midCat"/>
      </c:valAx>
    </c:plotArea>
    <c:plotVisOnly val="1"/>
    <c:dispBlanksAs val="gap"/>
    <c:showDLblsOverMax val="0"/>
  </c:chart>
  <c:externalData r:id="rId1">
    <c:autoUpdate val="0"/>
  </c:externalData>
</c:chartSpace>
</file>

<file path=ppt/diagrams/_rels/data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ata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ata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ata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ata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ata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ata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9E919A-97F7-4965-BA2E-A8D7347AB006}" type="doc">
      <dgm:prSet loTypeId="urn:microsoft.com/office/officeart/2005/8/layout/cycle3" loCatId="cycle" qsTypeId="urn:microsoft.com/office/officeart/2005/8/quickstyle/simple4" qsCatId="simple" csTypeId="urn:microsoft.com/office/officeart/2005/8/colors/accent0_2" csCatId="mainScheme" phldr="1"/>
      <dgm:spPr/>
      <dgm:t>
        <a:bodyPr/>
        <a:lstStyle/>
        <a:p>
          <a:endParaRPr lang="en-US"/>
        </a:p>
      </dgm:t>
    </dgm:pt>
    <dgm:pt modelId="{4006AC0A-E0B2-44BA-8566-DE6CB4C5FE33}">
      <dgm:prSet phldrT="[Text]"/>
      <dgm:spPr/>
      <dgm:t>
        <a:bodyPr/>
        <a:lstStyle/>
        <a:p>
          <a:r>
            <a:rPr lang="en-US" dirty="0" smtClean="0"/>
            <a:t>Deploy</a:t>
          </a:r>
          <a:endParaRPr lang="en-US" dirty="0"/>
        </a:p>
      </dgm:t>
    </dgm:pt>
    <dgm:pt modelId="{9A3FF481-13B3-4CDD-93B3-4442DC4B648A}" type="parTrans" cxnId="{E51FABD9-9533-4E67-B4D5-7EC9364488F5}">
      <dgm:prSet/>
      <dgm:spPr/>
      <dgm:t>
        <a:bodyPr/>
        <a:lstStyle/>
        <a:p>
          <a:endParaRPr lang="en-US"/>
        </a:p>
      </dgm:t>
    </dgm:pt>
    <dgm:pt modelId="{B2D1EEE3-4957-40C8-9CB7-83C440B08182}" type="sibTrans" cxnId="{E51FABD9-9533-4E67-B4D5-7EC9364488F5}">
      <dgm:prSet/>
      <dgm:spPr/>
      <dgm:t>
        <a:bodyPr/>
        <a:lstStyle/>
        <a:p>
          <a:endParaRPr lang="en-US"/>
        </a:p>
      </dgm:t>
    </dgm:pt>
    <dgm:pt modelId="{0ACB6E56-B8E3-4520-8AA4-359D48AE8EBA}">
      <dgm:prSet phldrT="[Text]"/>
      <dgm:spPr/>
      <dgm:t>
        <a:bodyPr/>
        <a:lstStyle/>
        <a:p>
          <a:r>
            <a:rPr lang="en-US" dirty="0" smtClean="0"/>
            <a:t>Detect</a:t>
          </a:r>
          <a:endParaRPr lang="en-US" dirty="0"/>
        </a:p>
      </dgm:t>
    </dgm:pt>
    <dgm:pt modelId="{BCEF70CC-A52D-4933-B344-46D247C4A9B5}" type="parTrans" cxnId="{3EB82FF0-4DCE-4DAB-8705-CDEC6D3E5E5C}">
      <dgm:prSet/>
      <dgm:spPr/>
      <dgm:t>
        <a:bodyPr/>
        <a:lstStyle/>
        <a:p>
          <a:endParaRPr lang="en-US"/>
        </a:p>
      </dgm:t>
    </dgm:pt>
    <dgm:pt modelId="{103FBA28-E40E-4C84-9960-391560BD7278}" type="sibTrans" cxnId="{3EB82FF0-4DCE-4DAB-8705-CDEC6D3E5E5C}">
      <dgm:prSet/>
      <dgm:spPr/>
      <dgm:t>
        <a:bodyPr/>
        <a:lstStyle/>
        <a:p>
          <a:endParaRPr lang="en-US"/>
        </a:p>
      </dgm:t>
    </dgm:pt>
    <dgm:pt modelId="{9903AD85-98C9-4F0F-BC4B-6B988C8FD5B9}">
      <dgm:prSet phldrT="[Text]"/>
      <dgm:spPr/>
      <dgm:t>
        <a:bodyPr/>
        <a:lstStyle/>
        <a:p>
          <a:r>
            <a:rPr lang="en-US" dirty="0" smtClean="0"/>
            <a:t>Remedy</a:t>
          </a:r>
          <a:endParaRPr lang="en-US" dirty="0"/>
        </a:p>
      </dgm:t>
    </dgm:pt>
    <dgm:pt modelId="{43BE49ED-DBA4-4C0C-AF66-2357EDC9954F}" type="parTrans" cxnId="{7F08EF99-7268-4E3B-B497-5F13E36F590A}">
      <dgm:prSet/>
      <dgm:spPr/>
      <dgm:t>
        <a:bodyPr/>
        <a:lstStyle/>
        <a:p>
          <a:endParaRPr lang="en-US"/>
        </a:p>
      </dgm:t>
    </dgm:pt>
    <dgm:pt modelId="{0F83DCE4-C538-4333-B584-5997221EF5B3}" type="sibTrans" cxnId="{7F08EF99-7268-4E3B-B497-5F13E36F590A}">
      <dgm:prSet/>
      <dgm:spPr/>
      <dgm:t>
        <a:bodyPr/>
        <a:lstStyle/>
        <a:p>
          <a:endParaRPr lang="en-US"/>
        </a:p>
      </dgm:t>
    </dgm:pt>
    <dgm:pt modelId="{3FA14CFC-29B5-4B7E-875C-2487F5582915}" type="pres">
      <dgm:prSet presAssocID="{859E919A-97F7-4965-BA2E-A8D7347AB006}" presName="Name0" presStyleCnt="0">
        <dgm:presLayoutVars>
          <dgm:dir/>
          <dgm:resizeHandles val="exact"/>
        </dgm:presLayoutVars>
      </dgm:prSet>
      <dgm:spPr/>
      <dgm:t>
        <a:bodyPr/>
        <a:lstStyle/>
        <a:p>
          <a:endParaRPr lang="en-US"/>
        </a:p>
      </dgm:t>
    </dgm:pt>
    <dgm:pt modelId="{3E55F867-E851-48BC-AAAA-798693F3D8F5}" type="pres">
      <dgm:prSet presAssocID="{859E919A-97F7-4965-BA2E-A8D7347AB006}" presName="cycle" presStyleCnt="0"/>
      <dgm:spPr/>
      <dgm:t>
        <a:bodyPr/>
        <a:lstStyle/>
        <a:p>
          <a:endParaRPr lang="en-US"/>
        </a:p>
      </dgm:t>
    </dgm:pt>
    <dgm:pt modelId="{76A68D50-1D0A-4B0B-9924-390057B3216B}" type="pres">
      <dgm:prSet presAssocID="{4006AC0A-E0B2-44BA-8566-DE6CB4C5FE33}" presName="nodeFirstNode" presStyleLbl="node1" presStyleIdx="0" presStyleCnt="3">
        <dgm:presLayoutVars>
          <dgm:bulletEnabled val="1"/>
        </dgm:presLayoutVars>
      </dgm:prSet>
      <dgm:spPr/>
      <dgm:t>
        <a:bodyPr/>
        <a:lstStyle/>
        <a:p>
          <a:endParaRPr lang="en-US"/>
        </a:p>
      </dgm:t>
    </dgm:pt>
    <dgm:pt modelId="{4B45E1A0-2FEF-49C3-A0DC-A05F3F2B8BA8}" type="pres">
      <dgm:prSet presAssocID="{B2D1EEE3-4957-40C8-9CB7-83C440B08182}" presName="sibTransFirstNode" presStyleLbl="bgShp" presStyleIdx="0" presStyleCnt="1"/>
      <dgm:spPr/>
      <dgm:t>
        <a:bodyPr/>
        <a:lstStyle/>
        <a:p>
          <a:endParaRPr lang="en-US"/>
        </a:p>
      </dgm:t>
    </dgm:pt>
    <dgm:pt modelId="{CCC17822-62F4-48CA-8AC8-1B23AD0CD89E}" type="pres">
      <dgm:prSet presAssocID="{0ACB6E56-B8E3-4520-8AA4-359D48AE8EBA}" presName="nodeFollowingNodes" presStyleLbl="node1" presStyleIdx="1" presStyleCnt="3" custRadScaleRad="102184" custRadScaleInc="-28381">
        <dgm:presLayoutVars>
          <dgm:bulletEnabled val="1"/>
        </dgm:presLayoutVars>
      </dgm:prSet>
      <dgm:spPr/>
      <dgm:t>
        <a:bodyPr/>
        <a:lstStyle/>
        <a:p>
          <a:endParaRPr lang="en-US"/>
        </a:p>
      </dgm:t>
    </dgm:pt>
    <dgm:pt modelId="{E82E8161-696C-4052-8ADD-1E5231132622}" type="pres">
      <dgm:prSet presAssocID="{9903AD85-98C9-4F0F-BC4B-6B988C8FD5B9}" presName="nodeFollowingNodes" presStyleLbl="node1" presStyleIdx="2" presStyleCnt="3" custRadScaleRad="96412" custRadScaleInc="28084">
        <dgm:presLayoutVars>
          <dgm:bulletEnabled val="1"/>
        </dgm:presLayoutVars>
      </dgm:prSet>
      <dgm:spPr/>
      <dgm:t>
        <a:bodyPr/>
        <a:lstStyle/>
        <a:p>
          <a:endParaRPr lang="en-US"/>
        </a:p>
      </dgm:t>
    </dgm:pt>
  </dgm:ptLst>
  <dgm:cxnLst>
    <dgm:cxn modelId="{015A9738-E73F-4497-83EA-264FAAC9E457}" type="presOf" srcId="{B2D1EEE3-4957-40C8-9CB7-83C440B08182}" destId="{4B45E1A0-2FEF-49C3-A0DC-A05F3F2B8BA8}" srcOrd="0" destOrd="0" presId="urn:microsoft.com/office/officeart/2005/8/layout/cycle3"/>
    <dgm:cxn modelId="{2B696CC7-F771-4587-AC7A-33ADF5CB3588}" type="presOf" srcId="{4006AC0A-E0B2-44BA-8566-DE6CB4C5FE33}" destId="{76A68D50-1D0A-4B0B-9924-390057B3216B}" srcOrd="0" destOrd="0" presId="urn:microsoft.com/office/officeart/2005/8/layout/cycle3"/>
    <dgm:cxn modelId="{7F08EF99-7268-4E3B-B497-5F13E36F590A}" srcId="{859E919A-97F7-4965-BA2E-A8D7347AB006}" destId="{9903AD85-98C9-4F0F-BC4B-6B988C8FD5B9}" srcOrd="2" destOrd="0" parTransId="{43BE49ED-DBA4-4C0C-AF66-2357EDC9954F}" sibTransId="{0F83DCE4-C538-4333-B584-5997221EF5B3}"/>
    <dgm:cxn modelId="{3EB82FF0-4DCE-4DAB-8705-CDEC6D3E5E5C}" srcId="{859E919A-97F7-4965-BA2E-A8D7347AB006}" destId="{0ACB6E56-B8E3-4520-8AA4-359D48AE8EBA}" srcOrd="1" destOrd="0" parTransId="{BCEF70CC-A52D-4933-B344-46D247C4A9B5}" sibTransId="{103FBA28-E40E-4C84-9960-391560BD7278}"/>
    <dgm:cxn modelId="{AA9151B8-5DCB-4DD0-9E89-F3D03020AC82}" type="presOf" srcId="{9903AD85-98C9-4F0F-BC4B-6B988C8FD5B9}" destId="{E82E8161-696C-4052-8ADD-1E5231132622}" srcOrd="0" destOrd="0" presId="urn:microsoft.com/office/officeart/2005/8/layout/cycle3"/>
    <dgm:cxn modelId="{E51FABD9-9533-4E67-B4D5-7EC9364488F5}" srcId="{859E919A-97F7-4965-BA2E-A8D7347AB006}" destId="{4006AC0A-E0B2-44BA-8566-DE6CB4C5FE33}" srcOrd="0" destOrd="0" parTransId="{9A3FF481-13B3-4CDD-93B3-4442DC4B648A}" sibTransId="{B2D1EEE3-4957-40C8-9CB7-83C440B08182}"/>
    <dgm:cxn modelId="{5BB9519C-B930-4CB4-B216-924BDE1CD750}" type="presOf" srcId="{0ACB6E56-B8E3-4520-8AA4-359D48AE8EBA}" destId="{CCC17822-62F4-48CA-8AC8-1B23AD0CD89E}" srcOrd="0" destOrd="0" presId="urn:microsoft.com/office/officeart/2005/8/layout/cycle3"/>
    <dgm:cxn modelId="{CB1E2CA5-AEC0-464B-B85E-87484BD16D93}" type="presOf" srcId="{859E919A-97F7-4965-BA2E-A8D7347AB006}" destId="{3FA14CFC-29B5-4B7E-875C-2487F5582915}" srcOrd="0" destOrd="0" presId="urn:microsoft.com/office/officeart/2005/8/layout/cycle3"/>
    <dgm:cxn modelId="{60A759FD-F0B3-4D26-94EA-82610A8AF872}" type="presParOf" srcId="{3FA14CFC-29B5-4B7E-875C-2487F5582915}" destId="{3E55F867-E851-48BC-AAAA-798693F3D8F5}" srcOrd="0" destOrd="0" presId="urn:microsoft.com/office/officeart/2005/8/layout/cycle3"/>
    <dgm:cxn modelId="{D67A1A5F-72DB-4AD5-A522-A7F29A695CB2}" type="presParOf" srcId="{3E55F867-E851-48BC-AAAA-798693F3D8F5}" destId="{76A68D50-1D0A-4B0B-9924-390057B3216B}" srcOrd="0" destOrd="0" presId="urn:microsoft.com/office/officeart/2005/8/layout/cycle3"/>
    <dgm:cxn modelId="{BD2AC1A3-B672-4D24-BA5D-D799E6854EF4}" type="presParOf" srcId="{3E55F867-E851-48BC-AAAA-798693F3D8F5}" destId="{4B45E1A0-2FEF-49C3-A0DC-A05F3F2B8BA8}" srcOrd="1" destOrd="0" presId="urn:microsoft.com/office/officeart/2005/8/layout/cycle3"/>
    <dgm:cxn modelId="{452B629A-DCE7-411C-AF3E-F6473D09D1DE}" type="presParOf" srcId="{3E55F867-E851-48BC-AAAA-798693F3D8F5}" destId="{CCC17822-62F4-48CA-8AC8-1B23AD0CD89E}" srcOrd="2" destOrd="0" presId="urn:microsoft.com/office/officeart/2005/8/layout/cycle3"/>
    <dgm:cxn modelId="{B322322E-DF78-4CC7-B35D-7293F69C0C9F}" type="presParOf" srcId="{3E55F867-E851-48BC-AAAA-798693F3D8F5}" destId="{E82E8161-696C-4052-8ADD-1E5231132622}"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688905-EE05-4E90-B44D-6862651E5D97}" type="doc">
      <dgm:prSet loTypeId="urn:microsoft.com/office/officeart/2005/8/layout/chevron1" loCatId="process" qsTypeId="urn:microsoft.com/office/officeart/2005/8/quickstyle/simple1" qsCatId="simple" csTypeId="urn:microsoft.com/office/officeart/2005/8/colors/accent1_2" csCatId="accent1" phldr="1"/>
      <dgm:spPr/>
    </dgm:pt>
    <dgm:pt modelId="{B776C091-B74A-4291-ABFA-A6B079B829C9}">
      <dgm:prSet phldrT="[Text]"/>
      <dgm:spPr>
        <a:solidFill>
          <a:srgbClr val="FF0000"/>
        </a:solidFill>
      </dgm:spPr>
      <dgm:t>
        <a:bodyPr/>
        <a:lstStyle/>
        <a:p>
          <a:r>
            <a:rPr lang="en-US" dirty="0" smtClean="0"/>
            <a:t>Fail</a:t>
          </a:r>
          <a:endParaRPr lang="en-US" dirty="0"/>
        </a:p>
      </dgm:t>
    </dgm:pt>
    <dgm:pt modelId="{14ED22F6-6D87-4068-8411-7ACCEB433811}" type="parTrans" cxnId="{425A1D1C-9205-4AE8-ABEC-55102911FFFE}">
      <dgm:prSet/>
      <dgm:spPr/>
      <dgm:t>
        <a:bodyPr/>
        <a:lstStyle/>
        <a:p>
          <a:endParaRPr lang="en-US"/>
        </a:p>
      </dgm:t>
    </dgm:pt>
    <dgm:pt modelId="{30933417-B519-46FD-82DA-1FA25263D5CC}" type="sibTrans" cxnId="{425A1D1C-9205-4AE8-ABEC-55102911FFFE}">
      <dgm:prSet/>
      <dgm:spPr/>
      <dgm:t>
        <a:bodyPr/>
        <a:lstStyle/>
        <a:p>
          <a:endParaRPr lang="en-US"/>
        </a:p>
      </dgm:t>
    </dgm:pt>
    <dgm:pt modelId="{BF5C0C98-1CAA-41B2-BA92-E772F93F9D0F}">
      <dgm:prSet phldrT="[Text]"/>
      <dgm:spPr>
        <a:solidFill>
          <a:srgbClr val="FF0000"/>
        </a:solidFill>
      </dgm:spPr>
      <dgm:t>
        <a:bodyPr/>
        <a:lstStyle/>
        <a:p>
          <a:r>
            <a:rPr lang="en-US" dirty="0" smtClean="0"/>
            <a:t>Fail</a:t>
          </a:r>
          <a:endParaRPr lang="en-US" dirty="0"/>
        </a:p>
      </dgm:t>
    </dgm:pt>
    <dgm:pt modelId="{C4537927-9F74-4740-B6FF-9E1F8A427974}" type="parTrans" cxnId="{7B64598A-CAAB-4C08-B226-309911640B8C}">
      <dgm:prSet/>
      <dgm:spPr/>
      <dgm:t>
        <a:bodyPr/>
        <a:lstStyle/>
        <a:p>
          <a:endParaRPr lang="en-US"/>
        </a:p>
      </dgm:t>
    </dgm:pt>
    <dgm:pt modelId="{F636A0F5-DCE9-489F-BDBD-054204A324DD}" type="sibTrans" cxnId="{7B64598A-CAAB-4C08-B226-309911640B8C}">
      <dgm:prSet/>
      <dgm:spPr/>
      <dgm:t>
        <a:bodyPr/>
        <a:lstStyle/>
        <a:p>
          <a:endParaRPr lang="en-US"/>
        </a:p>
      </dgm:t>
    </dgm:pt>
    <dgm:pt modelId="{686723BB-3289-47C3-9CEE-80575369806C}">
      <dgm:prSet phldrT="[Text]"/>
      <dgm:spPr>
        <a:solidFill>
          <a:srgbClr val="FF0000"/>
        </a:solidFill>
      </dgm:spPr>
      <dgm:t>
        <a:bodyPr/>
        <a:lstStyle/>
        <a:p>
          <a:r>
            <a:rPr lang="en-US" dirty="0" smtClean="0"/>
            <a:t>Fail</a:t>
          </a:r>
          <a:endParaRPr lang="en-US" dirty="0"/>
        </a:p>
      </dgm:t>
    </dgm:pt>
    <dgm:pt modelId="{756EF908-B4A4-4539-944B-4C7D9A57F11C}" type="parTrans" cxnId="{71E2CDD5-B21E-4C9D-8C55-447AF0B9C986}">
      <dgm:prSet/>
      <dgm:spPr/>
      <dgm:t>
        <a:bodyPr/>
        <a:lstStyle/>
        <a:p>
          <a:endParaRPr lang="en-US"/>
        </a:p>
      </dgm:t>
    </dgm:pt>
    <dgm:pt modelId="{D552C948-E6F6-45EE-8B2E-04048B225EA5}" type="sibTrans" cxnId="{71E2CDD5-B21E-4C9D-8C55-447AF0B9C986}">
      <dgm:prSet/>
      <dgm:spPr/>
      <dgm:t>
        <a:bodyPr/>
        <a:lstStyle/>
        <a:p>
          <a:endParaRPr lang="en-US"/>
        </a:p>
      </dgm:t>
    </dgm:pt>
    <dgm:pt modelId="{928CB93A-01AF-4740-83F0-86D36AD761F6}">
      <dgm:prSet phldrT="[Text]"/>
      <dgm:spPr>
        <a:solidFill>
          <a:srgbClr val="FF0000"/>
        </a:solidFill>
      </dgm:spPr>
      <dgm:t>
        <a:bodyPr/>
        <a:lstStyle/>
        <a:p>
          <a:r>
            <a:rPr lang="en-US" dirty="0" smtClean="0"/>
            <a:t>Fail</a:t>
          </a:r>
          <a:endParaRPr lang="en-US" dirty="0"/>
        </a:p>
      </dgm:t>
    </dgm:pt>
    <dgm:pt modelId="{2BCF3882-138B-44A0-AC60-C76786ABE8CF}" type="parTrans" cxnId="{B9BCAB6F-74F5-4CDA-AFFC-6A7369EF0263}">
      <dgm:prSet/>
      <dgm:spPr/>
      <dgm:t>
        <a:bodyPr/>
        <a:lstStyle/>
        <a:p>
          <a:endParaRPr lang="en-US"/>
        </a:p>
      </dgm:t>
    </dgm:pt>
    <dgm:pt modelId="{AB967AF0-C937-423C-98EB-EFAA8A8E0560}" type="sibTrans" cxnId="{B9BCAB6F-74F5-4CDA-AFFC-6A7369EF0263}">
      <dgm:prSet/>
      <dgm:spPr/>
      <dgm:t>
        <a:bodyPr/>
        <a:lstStyle/>
        <a:p>
          <a:endParaRPr lang="en-US"/>
        </a:p>
      </dgm:t>
    </dgm:pt>
    <dgm:pt modelId="{D3FF7467-4FA4-4DE5-A5EA-CB6E2C4D04EE}">
      <dgm:prSet phldrT="[Text]"/>
      <dgm:spPr>
        <a:solidFill>
          <a:srgbClr val="00B050"/>
        </a:solidFill>
      </dgm:spPr>
      <dgm:t>
        <a:bodyPr/>
        <a:lstStyle/>
        <a:p>
          <a:r>
            <a:rPr lang="en-US" dirty="0" smtClean="0"/>
            <a:t>Pass</a:t>
          </a:r>
          <a:endParaRPr lang="en-US" dirty="0"/>
        </a:p>
      </dgm:t>
    </dgm:pt>
    <dgm:pt modelId="{EA7BC152-C5A2-4F6B-9AEB-50DA2A44CBA9}" type="parTrans" cxnId="{E297138C-2FD7-485C-BA85-582AC97E4298}">
      <dgm:prSet/>
      <dgm:spPr/>
      <dgm:t>
        <a:bodyPr/>
        <a:lstStyle/>
        <a:p>
          <a:endParaRPr lang="en-US"/>
        </a:p>
      </dgm:t>
    </dgm:pt>
    <dgm:pt modelId="{87B92AF0-4374-4C9C-8A00-68C8CC581998}" type="sibTrans" cxnId="{E297138C-2FD7-485C-BA85-582AC97E4298}">
      <dgm:prSet/>
      <dgm:spPr/>
      <dgm:t>
        <a:bodyPr/>
        <a:lstStyle/>
        <a:p>
          <a:endParaRPr lang="en-US"/>
        </a:p>
      </dgm:t>
    </dgm:pt>
    <dgm:pt modelId="{2AD3C858-A144-4A6C-AB0A-8CB692258D3E}" type="pres">
      <dgm:prSet presAssocID="{E5688905-EE05-4E90-B44D-6862651E5D97}" presName="Name0" presStyleCnt="0">
        <dgm:presLayoutVars>
          <dgm:dir/>
          <dgm:animLvl val="lvl"/>
          <dgm:resizeHandles val="exact"/>
        </dgm:presLayoutVars>
      </dgm:prSet>
      <dgm:spPr/>
    </dgm:pt>
    <dgm:pt modelId="{61E697C4-859A-4C7C-84CA-01E24D4D93BB}" type="pres">
      <dgm:prSet presAssocID="{B776C091-B74A-4291-ABFA-A6B079B829C9}" presName="parTxOnly" presStyleLbl="node1" presStyleIdx="0" presStyleCnt="5">
        <dgm:presLayoutVars>
          <dgm:chMax val="0"/>
          <dgm:chPref val="0"/>
          <dgm:bulletEnabled val="1"/>
        </dgm:presLayoutVars>
      </dgm:prSet>
      <dgm:spPr/>
      <dgm:t>
        <a:bodyPr/>
        <a:lstStyle/>
        <a:p>
          <a:endParaRPr lang="en-US"/>
        </a:p>
      </dgm:t>
    </dgm:pt>
    <dgm:pt modelId="{9511CB77-3EE1-467C-ABD3-E8F9DC4CB0EA}" type="pres">
      <dgm:prSet presAssocID="{30933417-B519-46FD-82DA-1FA25263D5CC}" presName="parTxOnlySpace" presStyleCnt="0"/>
      <dgm:spPr/>
    </dgm:pt>
    <dgm:pt modelId="{982CE7C7-F8D9-46A6-8D79-DCF44D6CD211}" type="pres">
      <dgm:prSet presAssocID="{928CB93A-01AF-4740-83F0-86D36AD761F6}" presName="parTxOnly" presStyleLbl="node1" presStyleIdx="1" presStyleCnt="5">
        <dgm:presLayoutVars>
          <dgm:chMax val="0"/>
          <dgm:chPref val="0"/>
          <dgm:bulletEnabled val="1"/>
        </dgm:presLayoutVars>
      </dgm:prSet>
      <dgm:spPr/>
      <dgm:t>
        <a:bodyPr/>
        <a:lstStyle/>
        <a:p>
          <a:endParaRPr lang="en-US"/>
        </a:p>
      </dgm:t>
    </dgm:pt>
    <dgm:pt modelId="{316EFDE3-14E9-4BF2-AD47-213A0229FC35}" type="pres">
      <dgm:prSet presAssocID="{AB967AF0-C937-423C-98EB-EFAA8A8E0560}" presName="parTxOnlySpace" presStyleCnt="0"/>
      <dgm:spPr/>
    </dgm:pt>
    <dgm:pt modelId="{CAF21763-4811-410A-BE20-F68F604C74C3}" type="pres">
      <dgm:prSet presAssocID="{BF5C0C98-1CAA-41B2-BA92-E772F93F9D0F}" presName="parTxOnly" presStyleLbl="node1" presStyleIdx="2" presStyleCnt="5">
        <dgm:presLayoutVars>
          <dgm:chMax val="0"/>
          <dgm:chPref val="0"/>
          <dgm:bulletEnabled val="1"/>
        </dgm:presLayoutVars>
      </dgm:prSet>
      <dgm:spPr/>
      <dgm:t>
        <a:bodyPr/>
        <a:lstStyle/>
        <a:p>
          <a:endParaRPr lang="en-US"/>
        </a:p>
      </dgm:t>
    </dgm:pt>
    <dgm:pt modelId="{219BF0ED-BD01-472E-98FC-0B721AC70834}" type="pres">
      <dgm:prSet presAssocID="{F636A0F5-DCE9-489F-BDBD-054204A324DD}" presName="parTxOnlySpace" presStyleCnt="0"/>
      <dgm:spPr/>
    </dgm:pt>
    <dgm:pt modelId="{1D8D53BC-61B4-49E1-A78E-F469E0DCBDC5}" type="pres">
      <dgm:prSet presAssocID="{686723BB-3289-47C3-9CEE-80575369806C}" presName="parTxOnly" presStyleLbl="node1" presStyleIdx="3" presStyleCnt="5">
        <dgm:presLayoutVars>
          <dgm:chMax val="0"/>
          <dgm:chPref val="0"/>
          <dgm:bulletEnabled val="1"/>
        </dgm:presLayoutVars>
      </dgm:prSet>
      <dgm:spPr/>
      <dgm:t>
        <a:bodyPr/>
        <a:lstStyle/>
        <a:p>
          <a:endParaRPr lang="en-US"/>
        </a:p>
      </dgm:t>
    </dgm:pt>
    <dgm:pt modelId="{E399889C-E4CF-41F7-950A-2C24402261A8}" type="pres">
      <dgm:prSet presAssocID="{D552C948-E6F6-45EE-8B2E-04048B225EA5}" presName="parTxOnlySpace" presStyleCnt="0"/>
      <dgm:spPr/>
    </dgm:pt>
    <dgm:pt modelId="{9091E46F-8EF5-4ED7-A7D3-EE3A5372158E}" type="pres">
      <dgm:prSet presAssocID="{D3FF7467-4FA4-4DE5-A5EA-CB6E2C4D04EE}" presName="parTxOnly" presStyleLbl="node1" presStyleIdx="4" presStyleCnt="5">
        <dgm:presLayoutVars>
          <dgm:chMax val="0"/>
          <dgm:chPref val="0"/>
          <dgm:bulletEnabled val="1"/>
        </dgm:presLayoutVars>
      </dgm:prSet>
      <dgm:spPr/>
      <dgm:t>
        <a:bodyPr/>
        <a:lstStyle/>
        <a:p>
          <a:endParaRPr lang="en-US"/>
        </a:p>
      </dgm:t>
    </dgm:pt>
  </dgm:ptLst>
  <dgm:cxnLst>
    <dgm:cxn modelId="{44494FE2-98BF-4AC4-A2B2-F201527204B1}" type="presOf" srcId="{E5688905-EE05-4E90-B44D-6862651E5D97}" destId="{2AD3C858-A144-4A6C-AB0A-8CB692258D3E}" srcOrd="0" destOrd="0" presId="urn:microsoft.com/office/officeart/2005/8/layout/chevron1"/>
    <dgm:cxn modelId="{B9BCAB6F-74F5-4CDA-AFFC-6A7369EF0263}" srcId="{E5688905-EE05-4E90-B44D-6862651E5D97}" destId="{928CB93A-01AF-4740-83F0-86D36AD761F6}" srcOrd="1" destOrd="0" parTransId="{2BCF3882-138B-44A0-AC60-C76786ABE8CF}" sibTransId="{AB967AF0-C937-423C-98EB-EFAA8A8E0560}"/>
    <dgm:cxn modelId="{425A1D1C-9205-4AE8-ABEC-55102911FFFE}" srcId="{E5688905-EE05-4E90-B44D-6862651E5D97}" destId="{B776C091-B74A-4291-ABFA-A6B079B829C9}" srcOrd="0" destOrd="0" parTransId="{14ED22F6-6D87-4068-8411-7ACCEB433811}" sibTransId="{30933417-B519-46FD-82DA-1FA25263D5CC}"/>
    <dgm:cxn modelId="{34A78087-4C72-4CD2-8EAB-F7F6F4A02ED3}" type="presOf" srcId="{686723BB-3289-47C3-9CEE-80575369806C}" destId="{1D8D53BC-61B4-49E1-A78E-F469E0DCBDC5}" srcOrd="0" destOrd="0" presId="urn:microsoft.com/office/officeart/2005/8/layout/chevron1"/>
    <dgm:cxn modelId="{46E275BD-CA51-4382-95D4-C4A24AA53197}" type="presOf" srcId="{928CB93A-01AF-4740-83F0-86D36AD761F6}" destId="{982CE7C7-F8D9-46A6-8D79-DCF44D6CD211}" srcOrd="0" destOrd="0" presId="urn:microsoft.com/office/officeart/2005/8/layout/chevron1"/>
    <dgm:cxn modelId="{7B64598A-CAAB-4C08-B226-309911640B8C}" srcId="{E5688905-EE05-4E90-B44D-6862651E5D97}" destId="{BF5C0C98-1CAA-41B2-BA92-E772F93F9D0F}" srcOrd="2" destOrd="0" parTransId="{C4537927-9F74-4740-B6FF-9E1F8A427974}" sibTransId="{F636A0F5-DCE9-489F-BDBD-054204A324DD}"/>
    <dgm:cxn modelId="{D732B750-0DDC-4973-AE1F-233FC3B14AA8}" type="presOf" srcId="{BF5C0C98-1CAA-41B2-BA92-E772F93F9D0F}" destId="{CAF21763-4811-410A-BE20-F68F604C74C3}" srcOrd="0" destOrd="0" presId="urn:microsoft.com/office/officeart/2005/8/layout/chevron1"/>
    <dgm:cxn modelId="{E297138C-2FD7-485C-BA85-582AC97E4298}" srcId="{E5688905-EE05-4E90-B44D-6862651E5D97}" destId="{D3FF7467-4FA4-4DE5-A5EA-CB6E2C4D04EE}" srcOrd="4" destOrd="0" parTransId="{EA7BC152-C5A2-4F6B-9AEB-50DA2A44CBA9}" sibTransId="{87B92AF0-4374-4C9C-8A00-68C8CC581998}"/>
    <dgm:cxn modelId="{0A2C2A78-E8D5-42B2-A2B3-555693851C20}" type="presOf" srcId="{B776C091-B74A-4291-ABFA-A6B079B829C9}" destId="{61E697C4-859A-4C7C-84CA-01E24D4D93BB}" srcOrd="0" destOrd="0" presId="urn:microsoft.com/office/officeart/2005/8/layout/chevron1"/>
    <dgm:cxn modelId="{71E2CDD5-B21E-4C9D-8C55-447AF0B9C986}" srcId="{E5688905-EE05-4E90-B44D-6862651E5D97}" destId="{686723BB-3289-47C3-9CEE-80575369806C}" srcOrd="3" destOrd="0" parTransId="{756EF908-B4A4-4539-944B-4C7D9A57F11C}" sibTransId="{D552C948-E6F6-45EE-8B2E-04048B225EA5}"/>
    <dgm:cxn modelId="{6D7CED6B-F82E-4164-944E-D0CF60746198}" type="presOf" srcId="{D3FF7467-4FA4-4DE5-A5EA-CB6E2C4D04EE}" destId="{9091E46F-8EF5-4ED7-A7D3-EE3A5372158E}" srcOrd="0" destOrd="0" presId="urn:microsoft.com/office/officeart/2005/8/layout/chevron1"/>
    <dgm:cxn modelId="{EBCF4C40-9911-4FEE-91FE-E6F875611AEC}" type="presParOf" srcId="{2AD3C858-A144-4A6C-AB0A-8CB692258D3E}" destId="{61E697C4-859A-4C7C-84CA-01E24D4D93BB}" srcOrd="0" destOrd="0" presId="urn:microsoft.com/office/officeart/2005/8/layout/chevron1"/>
    <dgm:cxn modelId="{D710FACE-F92A-4A6C-AF4E-D5C24628BC2F}" type="presParOf" srcId="{2AD3C858-A144-4A6C-AB0A-8CB692258D3E}" destId="{9511CB77-3EE1-467C-ABD3-E8F9DC4CB0EA}" srcOrd="1" destOrd="0" presId="urn:microsoft.com/office/officeart/2005/8/layout/chevron1"/>
    <dgm:cxn modelId="{63EE4E92-DE7B-4801-8643-93437B455B97}" type="presParOf" srcId="{2AD3C858-A144-4A6C-AB0A-8CB692258D3E}" destId="{982CE7C7-F8D9-46A6-8D79-DCF44D6CD211}" srcOrd="2" destOrd="0" presId="urn:microsoft.com/office/officeart/2005/8/layout/chevron1"/>
    <dgm:cxn modelId="{FCF92F8E-C3FE-498A-A742-2B0356B7B106}" type="presParOf" srcId="{2AD3C858-A144-4A6C-AB0A-8CB692258D3E}" destId="{316EFDE3-14E9-4BF2-AD47-213A0229FC35}" srcOrd="3" destOrd="0" presId="urn:microsoft.com/office/officeart/2005/8/layout/chevron1"/>
    <dgm:cxn modelId="{6DB35B9F-1825-4603-9ACA-F7B1486F8DA3}" type="presParOf" srcId="{2AD3C858-A144-4A6C-AB0A-8CB692258D3E}" destId="{CAF21763-4811-410A-BE20-F68F604C74C3}" srcOrd="4" destOrd="0" presId="urn:microsoft.com/office/officeart/2005/8/layout/chevron1"/>
    <dgm:cxn modelId="{0AFCBFF8-3115-47B5-A20A-0C3E9633F600}" type="presParOf" srcId="{2AD3C858-A144-4A6C-AB0A-8CB692258D3E}" destId="{219BF0ED-BD01-472E-98FC-0B721AC70834}" srcOrd="5" destOrd="0" presId="urn:microsoft.com/office/officeart/2005/8/layout/chevron1"/>
    <dgm:cxn modelId="{4D834AB1-68DA-40D7-A9CB-46A31EAE9F42}" type="presParOf" srcId="{2AD3C858-A144-4A6C-AB0A-8CB692258D3E}" destId="{1D8D53BC-61B4-49E1-A78E-F469E0DCBDC5}" srcOrd="6" destOrd="0" presId="urn:microsoft.com/office/officeart/2005/8/layout/chevron1"/>
    <dgm:cxn modelId="{35722B9C-B887-487C-8EFB-B71BBB35C021}" type="presParOf" srcId="{2AD3C858-A144-4A6C-AB0A-8CB692258D3E}" destId="{E399889C-E4CF-41F7-950A-2C24402261A8}" srcOrd="7" destOrd="0" presId="urn:microsoft.com/office/officeart/2005/8/layout/chevron1"/>
    <dgm:cxn modelId="{269D369F-AD5F-460D-A7C2-B6E5A2660BEA}" type="presParOf" srcId="{2AD3C858-A144-4A6C-AB0A-8CB692258D3E}" destId="{9091E46F-8EF5-4ED7-A7D3-EE3A5372158E}"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DF7F69F-8D21-4E20-842B-7B4309437E7F}" type="doc">
      <dgm:prSet loTypeId="urn:microsoft.com/office/officeart/2005/8/layout/hierarchy6" loCatId="hierarchy" qsTypeId="urn:microsoft.com/office/officeart/2005/8/quickstyle/simple1" qsCatId="simple" csTypeId="urn:microsoft.com/office/officeart/2005/8/colors/accent0_3" csCatId="mainScheme" phldr="1"/>
      <dgm:spPr/>
      <dgm:t>
        <a:bodyPr/>
        <a:lstStyle/>
        <a:p>
          <a:endParaRPr lang="en-US"/>
        </a:p>
      </dgm:t>
    </dgm:pt>
    <dgm:pt modelId="{C43AA116-9015-46E3-852F-7405F467820B}">
      <dgm:prSet phldrT="[Text]" custT="1"/>
      <dgm:spPr/>
      <dgm:t>
        <a:bodyPr/>
        <a:lstStyle/>
        <a:p>
          <a:r>
            <a:rPr lang="en-US" sz="2800" dirty="0" smtClean="0"/>
            <a:t>Experimentation</a:t>
          </a:r>
          <a:endParaRPr lang="en-US" sz="2800" dirty="0"/>
        </a:p>
      </dgm:t>
    </dgm:pt>
    <dgm:pt modelId="{C1FBFDF3-90AB-4E08-9E93-133BBCAA34B4}" type="parTrans" cxnId="{1F7F41C0-A62B-46AD-B2B4-9C6356133850}">
      <dgm:prSet/>
      <dgm:spPr/>
      <dgm:t>
        <a:bodyPr/>
        <a:lstStyle/>
        <a:p>
          <a:endParaRPr lang="en-US" sz="3600"/>
        </a:p>
      </dgm:t>
    </dgm:pt>
    <dgm:pt modelId="{F5307A4E-8814-491E-AD3F-3440C13BAC1E}" type="sibTrans" cxnId="{1F7F41C0-A62B-46AD-B2B4-9C6356133850}">
      <dgm:prSet/>
      <dgm:spPr/>
      <dgm:t>
        <a:bodyPr/>
        <a:lstStyle/>
        <a:p>
          <a:endParaRPr lang="en-US" sz="3600"/>
        </a:p>
      </dgm:t>
    </dgm:pt>
    <dgm:pt modelId="{7D75A93D-2CCC-4680-8B36-5453A207460D}" type="asst">
      <dgm:prSet phldrT="[Text]" custT="1"/>
      <dgm:spPr/>
      <dgm:t>
        <a:bodyPr/>
        <a:lstStyle/>
        <a:p>
          <a:r>
            <a:rPr lang="en-US" sz="2800" dirty="0" smtClean="0"/>
            <a:t>Controlled </a:t>
          </a:r>
        </a:p>
        <a:p>
          <a:r>
            <a:rPr lang="en-US" sz="2800" dirty="0" smtClean="0"/>
            <a:t>(A/B Testing)</a:t>
          </a:r>
          <a:endParaRPr lang="en-US" sz="2800" dirty="0"/>
        </a:p>
      </dgm:t>
    </dgm:pt>
    <dgm:pt modelId="{B78BB624-3A3E-4C67-946C-409448217794}" type="parTrans" cxnId="{C52CB7C5-4035-4A25-B37C-0DC35FDE70D2}">
      <dgm:prSet/>
      <dgm:spPr/>
      <dgm:t>
        <a:bodyPr/>
        <a:lstStyle/>
        <a:p>
          <a:endParaRPr lang="en-US" sz="3600"/>
        </a:p>
      </dgm:t>
    </dgm:pt>
    <dgm:pt modelId="{5BE2E2E5-8D78-4163-8965-A352EDCAF0C3}" type="sibTrans" cxnId="{C52CB7C5-4035-4A25-B37C-0DC35FDE70D2}">
      <dgm:prSet/>
      <dgm:spPr/>
      <dgm:t>
        <a:bodyPr/>
        <a:lstStyle/>
        <a:p>
          <a:endParaRPr lang="en-US" sz="3600"/>
        </a:p>
      </dgm:t>
    </dgm:pt>
    <dgm:pt modelId="{946BAB0E-0B50-482D-8730-0BD6D7ED01C5}" type="asst">
      <dgm:prSet phldrT="[Text]" custT="1"/>
      <dgm:spPr/>
      <dgm:t>
        <a:bodyPr/>
        <a:lstStyle/>
        <a:p>
          <a:r>
            <a:rPr lang="en-US" sz="2800" dirty="0" smtClean="0"/>
            <a:t>Uncontrolled</a:t>
          </a:r>
          <a:endParaRPr lang="en-US" sz="2800" dirty="0"/>
        </a:p>
      </dgm:t>
    </dgm:pt>
    <dgm:pt modelId="{BCA1CB8D-3463-4DB1-8D4F-AD02E5CF6E81}" type="parTrans" cxnId="{7114659F-303B-4891-BA24-F30E0FD333AB}">
      <dgm:prSet/>
      <dgm:spPr/>
      <dgm:t>
        <a:bodyPr/>
        <a:lstStyle/>
        <a:p>
          <a:endParaRPr lang="en-US" sz="3600"/>
        </a:p>
      </dgm:t>
    </dgm:pt>
    <dgm:pt modelId="{4C58EC35-B61A-47F0-B62D-8653CB64D64C}" type="sibTrans" cxnId="{7114659F-303B-4891-BA24-F30E0FD333AB}">
      <dgm:prSet/>
      <dgm:spPr/>
      <dgm:t>
        <a:bodyPr/>
        <a:lstStyle/>
        <a:p>
          <a:endParaRPr lang="en-US" sz="3600"/>
        </a:p>
      </dgm:t>
    </dgm:pt>
    <dgm:pt modelId="{298A6434-9AE3-4729-B338-9D16D36F7A3E}" type="asst">
      <dgm:prSet phldrT="[Text]" custT="1"/>
      <dgm:spPr/>
      <dgm:t>
        <a:bodyPr/>
        <a:lstStyle/>
        <a:p>
          <a:r>
            <a:rPr lang="en-US" sz="2400" dirty="0" smtClean="0"/>
            <a:t>Experimentation for Design</a:t>
          </a:r>
          <a:endParaRPr lang="en-US" sz="2400" dirty="0"/>
        </a:p>
      </dgm:t>
    </dgm:pt>
    <dgm:pt modelId="{A2A1E9A4-7C9B-4230-A87C-CEA1049675DB}" type="parTrans" cxnId="{64541131-3101-4D68-AE77-0508BF4EF040}">
      <dgm:prSet/>
      <dgm:spPr/>
      <dgm:t>
        <a:bodyPr/>
        <a:lstStyle/>
        <a:p>
          <a:endParaRPr lang="en-US" sz="3600"/>
        </a:p>
      </dgm:t>
    </dgm:pt>
    <dgm:pt modelId="{A3955902-B4F6-49DA-8B80-CD39094BB988}" type="sibTrans" cxnId="{64541131-3101-4D68-AE77-0508BF4EF040}">
      <dgm:prSet/>
      <dgm:spPr/>
      <dgm:t>
        <a:bodyPr/>
        <a:lstStyle/>
        <a:p>
          <a:endParaRPr lang="en-US" sz="3600"/>
        </a:p>
      </dgm:t>
    </dgm:pt>
    <dgm:pt modelId="{8DA25B2E-9B9E-49F8-9539-42A80ED8F92C}" type="asst">
      <dgm:prSet phldrT="[Text]" custT="1"/>
      <dgm:spPr/>
      <dgm:t>
        <a:bodyPr/>
        <a:lstStyle/>
        <a:p>
          <a:r>
            <a:rPr lang="en-US" sz="2400" dirty="0" smtClean="0"/>
            <a:t>Controlled Test Flight</a:t>
          </a:r>
          <a:endParaRPr lang="en-US" sz="2400" dirty="0"/>
        </a:p>
      </dgm:t>
    </dgm:pt>
    <dgm:pt modelId="{8FB0B701-7433-433A-974A-3478E0C62913}" type="parTrans" cxnId="{F0720BF1-E45B-4FEF-9020-9213CBBA75F4}">
      <dgm:prSet/>
      <dgm:spPr/>
      <dgm:t>
        <a:bodyPr/>
        <a:lstStyle/>
        <a:p>
          <a:endParaRPr lang="en-US" sz="3600"/>
        </a:p>
      </dgm:t>
    </dgm:pt>
    <dgm:pt modelId="{BBFA19E8-853D-450E-BE4F-FA1FC3A3415D}" type="sibTrans" cxnId="{F0720BF1-E45B-4FEF-9020-9213CBBA75F4}">
      <dgm:prSet/>
      <dgm:spPr/>
      <dgm:t>
        <a:bodyPr/>
        <a:lstStyle/>
        <a:p>
          <a:endParaRPr lang="en-US" sz="3600"/>
        </a:p>
      </dgm:t>
    </dgm:pt>
    <dgm:pt modelId="{ED80987B-4805-4BA0-A2C9-5C4081B1248E}" type="asst">
      <dgm:prSet phldrT="[Text]" custT="1"/>
      <dgm:spPr/>
      <dgm:t>
        <a:bodyPr/>
        <a:lstStyle/>
        <a:p>
          <a:r>
            <a:rPr lang="en-US" sz="2800" dirty="0" smtClean="0"/>
            <a:t>Dogfood/</a:t>
          </a:r>
        </a:p>
        <a:p>
          <a:r>
            <a:rPr lang="en-US" sz="2800" dirty="0" smtClean="0"/>
            <a:t>Beta</a:t>
          </a:r>
          <a:endParaRPr lang="en-US" sz="2800" dirty="0"/>
        </a:p>
      </dgm:t>
    </dgm:pt>
    <dgm:pt modelId="{F6F8B789-4B8A-409A-859F-10A2DBD8853B}" type="parTrans" cxnId="{887230CC-9EA0-435E-A0AD-8C757B805F36}">
      <dgm:prSet/>
      <dgm:spPr/>
      <dgm:t>
        <a:bodyPr/>
        <a:lstStyle/>
        <a:p>
          <a:endParaRPr lang="en-US" sz="3600"/>
        </a:p>
      </dgm:t>
    </dgm:pt>
    <dgm:pt modelId="{E01F4DE4-47DB-44D7-A0F5-1575ED178212}" type="sibTrans" cxnId="{887230CC-9EA0-435E-A0AD-8C757B805F36}">
      <dgm:prSet/>
      <dgm:spPr/>
      <dgm:t>
        <a:bodyPr/>
        <a:lstStyle/>
        <a:p>
          <a:endParaRPr lang="en-US" sz="3600"/>
        </a:p>
      </dgm:t>
    </dgm:pt>
    <dgm:pt modelId="{6C9ACC9F-4988-4778-A626-8B8D303F90BA}" type="pres">
      <dgm:prSet presAssocID="{BDF7F69F-8D21-4E20-842B-7B4309437E7F}" presName="mainComposite" presStyleCnt="0">
        <dgm:presLayoutVars>
          <dgm:chPref val="1"/>
          <dgm:dir/>
          <dgm:animOne val="branch"/>
          <dgm:animLvl val="lvl"/>
          <dgm:resizeHandles val="exact"/>
        </dgm:presLayoutVars>
      </dgm:prSet>
      <dgm:spPr/>
      <dgm:t>
        <a:bodyPr/>
        <a:lstStyle/>
        <a:p>
          <a:endParaRPr lang="en-US"/>
        </a:p>
      </dgm:t>
    </dgm:pt>
    <dgm:pt modelId="{2315F79F-B636-4D9F-A3E1-B616DAD27E79}" type="pres">
      <dgm:prSet presAssocID="{BDF7F69F-8D21-4E20-842B-7B4309437E7F}" presName="hierFlow" presStyleCnt="0"/>
      <dgm:spPr/>
    </dgm:pt>
    <dgm:pt modelId="{08EA9280-6B4D-4DA0-B354-70C187DBF2D3}" type="pres">
      <dgm:prSet presAssocID="{BDF7F69F-8D21-4E20-842B-7B4309437E7F}" presName="hierChild1" presStyleCnt="0">
        <dgm:presLayoutVars>
          <dgm:chPref val="1"/>
          <dgm:animOne val="branch"/>
          <dgm:animLvl val="lvl"/>
        </dgm:presLayoutVars>
      </dgm:prSet>
      <dgm:spPr/>
    </dgm:pt>
    <dgm:pt modelId="{2B11276A-B10E-4C0B-A912-B7B5749A5FF4}" type="pres">
      <dgm:prSet presAssocID="{C43AA116-9015-46E3-852F-7405F467820B}" presName="Name14" presStyleCnt="0"/>
      <dgm:spPr/>
    </dgm:pt>
    <dgm:pt modelId="{20B9FAF5-9A5D-45CE-995B-8D3D1A680339}" type="pres">
      <dgm:prSet presAssocID="{C43AA116-9015-46E3-852F-7405F467820B}" presName="level1Shape" presStyleLbl="node0" presStyleIdx="0" presStyleCnt="1" custScaleX="148560">
        <dgm:presLayoutVars>
          <dgm:chPref val="3"/>
        </dgm:presLayoutVars>
      </dgm:prSet>
      <dgm:spPr/>
      <dgm:t>
        <a:bodyPr/>
        <a:lstStyle/>
        <a:p>
          <a:endParaRPr lang="en-US"/>
        </a:p>
      </dgm:t>
    </dgm:pt>
    <dgm:pt modelId="{88252967-C33E-494D-9F0B-72FFC101E885}" type="pres">
      <dgm:prSet presAssocID="{C43AA116-9015-46E3-852F-7405F467820B}" presName="hierChild2" presStyleCnt="0"/>
      <dgm:spPr/>
    </dgm:pt>
    <dgm:pt modelId="{CEEAA272-0044-4B63-8484-89E311553336}" type="pres">
      <dgm:prSet presAssocID="{B78BB624-3A3E-4C67-946C-409448217794}" presName="Name19" presStyleLbl="parChTrans1D2" presStyleIdx="0" presStyleCnt="2"/>
      <dgm:spPr/>
      <dgm:t>
        <a:bodyPr/>
        <a:lstStyle/>
        <a:p>
          <a:endParaRPr lang="en-US"/>
        </a:p>
      </dgm:t>
    </dgm:pt>
    <dgm:pt modelId="{5BE1FB00-7B60-49A9-924A-282D75C13143}" type="pres">
      <dgm:prSet presAssocID="{7D75A93D-2CCC-4680-8B36-5453A207460D}" presName="Name21" presStyleCnt="0"/>
      <dgm:spPr/>
    </dgm:pt>
    <dgm:pt modelId="{3A291975-180D-4B00-94CD-478724675E59}" type="pres">
      <dgm:prSet presAssocID="{7D75A93D-2CCC-4680-8B36-5453A207460D}" presName="level2Shape" presStyleLbl="asst1" presStyleIdx="0" presStyleCnt="5" custScaleX="142301"/>
      <dgm:spPr/>
      <dgm:t>
        <a:bodyPr/>
        <a:lstStyle/>
        <a:p>
          <a:endParaRPr lang="en-US"/>
        </a:p>
      </dgm:t>
    </dgm:pt>
    <dgm:pt modelId="{C2A83027-D18A-4BBE-9FD8-3C18F0BE642F}" type="pres">
      <dgm:prSet presAssocID="{7D75A93D-2CCC-4680-8B36-5453A207460D}" presName="hierChild3" presStyleCnt="0"/>
      <dgm:spPr/>
    </dgm:pt>
    <dgm:pt modelId="{585E7468-C10E-4BE7-8B73-E909E54AD82E}" type="pres">
      <dgm:prSet presAssocID="{A2A1E9A4-7C9B-4230-A87C-CEA1049675DB}" presName="Name19" presStyleLbl="parChTrans1D3" presStyleIdx="0" presStyleCnt="3"/>
      <dgm:spPr/>
      <dgm:t>
        <a:bodyPr/>
        <a:lstStyle/>
        <a:p>
          <a:endParaRPr lang="en-US"/>
        </a:p>
      </dgm:t>
    </dgm:pt>
    <dgm:pt modelId="{896D3735-5F80-429C-B0D1-344F0C036D8C}" type="pres">
      <dgm:prSet presAssocID="{298A6434-9AE3-4729-B338-9D16D36F7A3E}" presName="Name21" presStyleCnt="0"/>
      <dgm:spPr/>
    </dgm:pt>
    <dgm:pt modelId="{09D803BC-20B6-408C-AE8A-59CAC1C22714}" type="pres">
      <dgm:prSet presAssocID="{298A6434-9AE3-4729-B338-9D16D36F7A3E}" presName="level2Shape" presStyleLbl="asst1" presStyleIdx="1" presStyleCnt="5" custScaleX="135369"/>
      <dgm:spPr/>
      <dgm:t>
        <a:bodyPr/>
        <a:lstStyle/>
        <a:p>
          <a:endParaRPr lang="en-US"/>
        </a:p>
      </dgm:t>
    </dgm:pt>
    <dgm:pt modelId="{931375C6-23D1-4FA6-A0E6-F4E757FC8065}" type="pres">
      <dgm:prSet presAssocID="{298A6434-9AE3-4729-B338-9D16D36F7A3E}" presName="hierChild3" presStyleCnt="0"/>
      <dgm:spPr/>
    </dgm:pt>
    <dgm:pt modelId="{5389C840-E866-4836-BCEA-1AC533F06F3D}" type="pres">
      <dgm:prSet presAssocID="{8FB0B701-7433-433A-974A-3478E0C62913}" presName="Name19" presStyleLbl="parChTrans1D3" presStyleIdx="1" presStyleCnt="3"/>
      <dgm:spPr/>
      <dgm:t>
        <a:bodyPr/>
        <a:lstStyle/>
        <a:p>
          <a:endParaRPr lang="en-US"/>
        </a:p>
      </dgm:t>
    </dgm:pt>
    <dgm:pt modelId="{CD0778F5-6AE3-4243-8093-4A100B9EA2A1}" type="pres">
      <dgm:prSet presAssocID="{8DA25B2E-9B9E-49F8-9539-42A80ED8F92C}" presName="Name21" presStyleCnt="0"/>
      <dgm:spPr/>
    </dgm:pt>
    <dgm:pt modelId="{ABF452C7-6AC0-4182-947A-361FB8E0F175}" type="pres">
      <dgm:prSet presAssocID="{8DA25B2E-9B9E-49F8-9539-42A80ED8F92C}" presName="level2Shape" presStyleLbl="asst1" presStyleIdx="2" presStyleCnt="5"/>
      <dgm:spPr/>
      <dgm:t>
        <a:bodyPr/>
        <a:lstStyle/>
        <a:p>
          <a:endParaRPr lang="en-US"/>
        </a:p>
      </dgm:t>
    </dgm:pt>
    <dgm:pt modelId="{D9A75246-CB80-49A8-9F30-EE732DFC5ECA}" type="pres">
      <dgm:prSet presAssocID="{8DA25B2E-9B9E-49F8-9539-42A80ED8F92C}" presName="hierChild3" presStyleCnt="0"/>
      <dgm:spPr/>
    </dgm:pt>
    <dgm:pt modelId="{10D3EE58-E44B-4D38-A9AB-F021351041ED}" type="pres">
      <dgm:prSet presAssocID="{BCA1CB8D-3463-4DB1-8D4F-AD02E5CF6E81}" presName="Name19" presStyleLbl="parChTrans1D2" presStyleIdx="1" presStyleCnt="2"/>
      <dgm:spPr/>
      <dgm:t>
        <a:bodyPr/>
        <a:lstStyle/>
        <a:p>
          <a:endParaRPr lang="en-US"/>
        </a:p>
      </dgm:t>
    </dgm:pt>
    <dgm:pt modelId="{4149561A-A5D9-4AE4-B472-A7E852D27E93}" type="pres">
      <dgm:prSet presAssocID="{946BAB0E-0B50-482D-8730-0BD6D7ED01C5}" presName="Name21" presStyleCnt="0"/>
      <dgm:spPr/>
    </dgm:pt>
    <dgm:pt modelId="{BD28306C-C9A8-435E-BA08-D074F0291856}" type="pres">
      <dgm:prSet presAssocID="{946BAB0E-0B50-482D-8730-0BD6D7ED01C5}" presName="level2Shape" presStyleLbl="asst1" presStyleIdx="3" presStyleCnt="5" custScaleX="127303"/>
      <dgm:spPr/>
      <dgm:t>
        <a:bodyPr/>
        <a:lstStyle/>
        <a:p>
          <a:endParaRPr lang="en-US"/>
        </a:p>
      </dgm:t>
    </dgm:pt>
    <dgm:pt modelId="{8228DA54-3F9D-4F49-BFAA-8183D23577FE}" type="pres">
      <dgm:prSet presAssocID="{946BAB0E-0B50-482D-8730-0BD6D7ED01C5}" presName="hierChild3" presStyleCnt="0"/>
      <dgm:spPr/>
    </dgm:pt>
    <dgm:pt modelId="{9CBA5EA5-2DCE-4F07-A24F-CE08D3FFE77E}" type="pres">
      <dgm:prSet presAssocID="{F6F8B789-4B8A-409A-859F-10A2DBD8853B}" presName="Name19" presStyleLbl="parChTrans1D3" presStyleIdx="2" presStyleCnt="3"/>
      <dgm:spPr/>
      <dgm:t>
        <a:bodyPr/>
        <a:lstStyle/>
        <a:p>
          <a:endParaRPr lang="en-US"/>
        </a:p>
      </dgm:t>
    </dgm:pt>
    <dgm:pt modelId="{C1E0AA58-0294-4FBB-BA7E-48BFE32E41CC}" type="pres">
      <dgm:prSet presAssocID="{ED80987B-4805-4BA0-A2C9-5C4081B1248E}" presName="Name21" presStyleCnt="0"/>
      <dgm:spPr/>
    </dgm:pt>
    <dgm:pt modelId="{671874A5-D481-4A75-ADFC-10342554AEA3}" type="pres">
      <dgm:prSet presAssocID="{ED80987B-4805-4BA0-A2C9-5C4081B1248E}" presName="level2Shape" presStyleLbl="asst1" presStyleIdx="4" presStyleCnt="5"/>
      <dgm:spPr/>
      <dgm:t>
        <a:bodyPr/>
        <a:lstStyle/>
        <a:p>
          <a:endParaRPr lang="en-US"/>
        </a:p>
      </dgm:t>
    </dgm:pt>
    <dgm:pt modelId="{6EE22E85-8AD4-4C89-8A81-552415AF5D1C}" type="pres">
      <dgm:prSet presAssocID="{ED80987B-4805-4BA0-A2C9-5C4081B1248E}" presName="hierChild3" presStyleCnt="0"/>
      <dgm:spPr/>
    </dgm:pt>
    <dgm:pt modelId="{A2FA3FC9-614A-485E-92E5-A3BDEFA90D66}" type="pres">
      <dgm:prSet presAssocID="{BDF7F69F-8D21-4E20-842B-7B4309437E7F}" presName="bgShapesFlow" presStyleCnt="0"/>
      <dgm:spPr/>
    </dgm:pt>
  </dgm:ptLst>
  <dgm:cxnLst>
    <dgm:cxn modelId="{EB9F4531-47B1-4B73-8281-FC384880E052}" type="presOf" srcId="{BDF7F69F-8D21-4E20-842B-7B4309437E7F}" destId="{6C9ACC9F-4988-4778-A626-8B8D303F90BA}" srcOrd="0" destOrd="0" presId="urn:microsoft.com/office/officeart/2005/8/layout/hierarchy6"/>
    <dgm:cxn modelId="{F0720BF1-E45B-4FEF-9020-9213CBBA75F4}" srcId="{7D75A93D-2CCC-4680-8B36-5453A207460D}" destId="{8DA25B2E-9B9E-49F8-9539-42A80ED8F92C}" srcOrd="1" destOrd="0" parTransId="{8FB0B701-7433-433A-974A-3478E0C62913}" sibTransId="{BBFA19E8-853D-450E-BE4F-FA1FC3A3415D}"/>
    <dgm:cxn modelId="{CC7BB4D6-2CB8-49D1-B329-9FFC27E62280}" type="presOf" srcId="{F6F8B789-4B8A-409A-859F-10A2DBD8853B}" destId="{9CBA5EA5-2DCE-4F07-A24F-CE08D3FFE77E}" srcOrd="0" destOrd="0" presId="urn:microsoft.com/office/officeart/2005/8/layout/hierarchy6"/>
    <dgm:cxn modelId="{35666FF3-339C-45B3-AEBA-B7AABECAF409}" type="presOf" srcId="{8DA25B2E-9B9E-49F8-9539-42A80ED8F92C}" destId="{ABF452C7-6AC0-4182-947A-361FB8E0F175}" srcOrd="0" destOrd="0" presId="urn:microsoft.com/office/officeart/2005/8/layout/hierarchy6"/>
    <dgm:cxn modelId="{F6CB7A4B-E7D4-4AD7-9F5C-0E8D9F7114D9}" type="presOf" srcId="{8FB0B701-7433-433A-974A-3478E0C62913}" destId="{5389C840-E866-4836-BCEA-1AC533F06F3D}" srcOrd="0" destOrd="0" presId="urn:microsoft.com/office/officeart/2005/8/layout/hierarchy6"/>
    <dgm:cxn modelId="{44A344D3-D3C3-48A5-8E60-C96DD4E492F2}" type="presOf" srcId="{A2A1E9A4-7C9B-4230-A87C-CEA1049675DB}" destId="{585E7468-C10E-4BE7-8B73-E909E54AD82E}" srcOrd="0" destOrd="0" presId="urn:microsoft.com/office/officeart/2005/8/layout/hierarchy6"/>
    <dgm:cxn modelId="{B7588D78-ECE9-4603-978A-88A2343BAA4B}" type="presOf" srcId="{ED80987B-4805-4BA0-A2C9-5C4081B1248E}" destId="{671874A5-D481-4A75-ADFC-10342554AEA3}" srcOrd="0" destOrd="0" presId="urn:microsoft.com/office/officeart/2005/8/layout/hierarchy6"/>
    <dgm:cxn modelId="{1F7F41C0-A62B-46AD-B2B4-9C6356133850}" srcId="{BDF7F69F-8D21-4E20-842B-7B4309437E7F}" destId="{C43AA116-9015-46E3-852F-7405F467820B}" srcOrd="0" destOrd="0" parTransId="{C1FBFDF3-90AB-4E08-9E93-133BBCAA34B4}" sibTransId="{F5307A4E-8814-491E-AD3F-3440C13BAC1E}"/>
    <dgm:cxn modelId="{24B16640-1280-4E98-BDDB-D9E98E6A8512}" type="presOf" srcId="{BCA1CB8D-3463-4DB1-8D4F-AD02E5CF6E81}" destId="{10D3EE58-E44B-4D38-A9AB-F021351041ED}" srcOrd="0" destOrd="0" presId="urn:microsoft.com/office/officeart/2005/8/layout/hierarchy6"/>
    <dgm:cxn modelId="{C52CB7C5-4035-4A25-B37C-0DC35FDE70D2}" srcId="{C43AA116-9015-46E3-852F-7405F467820B}" destId="{7D75A93D-2CCC-4680-8B36-5453A207460D}" srcOrd="0" destOrd="0" parTransId="{B78BB624-3A3E-4C67-946C-409448217794}" sibTransId="{5BE2E2E5-8D78-4163-8965-A352EDCAF0C3}"/>
    <dgm:cxn modelId="{64541131-3101-4D68-AE77-0508BF4EF040}" srcId="{7D75A93D-2CCC-4680-8B36-5453A207460D}" destId="{298A6434-9AE3-4729-B338-9D16D36F7A3E}" srcOrd="0" destOrd="0" parTransId="{A2A1E9A4-7C9B-4230-A87C-CEA1049675DB}" sibTransId="{A3955902-B4F6-49DA-8B80-CD39094BB988}"/>
    <dgm:cxn modelId="{D667442E-2F9E-4227-A738-CBE5B20DEE46}" type="presOf" srcId="{946BAB0E-0B50-482D-8730-0BD6D7ED01C5}" destId="{BD28306C-C9A8-435E-BA08-D074F0291856}" srcOrd="0" destOrd="0" presId="urn:microsoft.com/office/officeart/2005/8/layout/hierarchy6"/>
    <dgm:cxn modelId="{66691176-D6F7-4790-8D3E-6C35CB7C14D0}" type="presOf" srcId="{298A6434-9AE3-4729-B338-9D16D36F7A3E}" destId="{09D803BC-20B6-408C-AE8A-59CAC1C22714}" srcOrd="0" destOrd="0" presId="urn:microsoft.com/office/officeart/2005/8/layout/hierarchy6"/>
    <dgm:cxn modelId="{8D77B793-F8B9-427C-9999-AA9C31787CD3}" type="presOf" srcId="{B78BB624-3A3E-4C67-946C-409448217794}" destId="{CEEAA272-0044-4B63-8484-89E311553336}" srcOrd="0" destOrd="0" presId="urn:microsoft.com/office/officeart/2005/8/layout/hierarchy6"/>
    <dgm:cxn modelId="{887230CC-9EA0-435E-A0AD-8C757B805F36}" srcId="{946BAB0E-0B50-482D-8730-0BD6D7ED01C5}" destId="{ED80987B-4805-4BA0-A2C9-5C4081B1248E}" srcOrd="0" destOrd="0" parTransId="{F6F8B789-4B8A-409A-859F-10A2DBD8853B}" sibTransId="{E01F4DE4-47DB-44D7-A0F5-1575ED178212}"/>
    <dgm:cxn modelId="{7114659F-303B-4891-BA24-F30E0FD333AB}" srcId="{C43AA116-9015-46E3-852F-7405F467820B}" destId="{946BAB0E-0B50-482D-8730-0BD6D7ED01C5}" srcOrd="1" destOrd="0" parTransId="{BCA1CB8D-3463-4DB1-8D4F-AD02E5CF6E81}" sibTransId="{4C58EC35-B61A-47F0-B62D-8653CB64D64C}"/>
    <dgm:cxn modelId="{4525B0ED-7733-4087-8391-097082A306F5}" type="presOf" srcId="{C43AA116-9015-46E3-852F-7405F467820B}" destId="{20B9FAF5-9A5D-45CE-995B-8D3D1A680339}" srcOrd="0" destOrd="0" presId="urn:microsoft.com/office/officeart/2005/8/layout/hierarchy6"/>
    <dgm:cxn modelId="{B41DF68A-FFCB-4BE6-908D-3BCA0B2C74F6}" type="presOf" srcId="{7D75A93D-2CCC-4680-8B36-5453A207460D}" destId="{3A291975-180D-4B00-94CD-478724675E59}" srcOrd="0" destOrd="0" presId="urn:microsoft.com/office/officeart/2005/8/layout/hierarchy6"/>
    <dgm:cxn modelId="{7C3C2426-E56B-4C37-AD24-291AEAB53714}" type="presParOf" srcId="{6C9ACC9F-4988-4778-A626-8B8D303F90BA}" destId="{2315F79F-B636-4D9F-A3E1-B616DAD27E79}" srcOrd="0" destOrd="0" presId="urn:microsoft.com/office/officeart/2005/8/layout/hierarchy6"/>
    <dgm:cxn modelId="{780C6418-EDA1-4C41-8D3E-536B9C4CB0D1}" type="presParOf" srcId="{2315F79F-B636-4D9F-A3E1-B616DAD27E79}" destId="{08EA9280-6B4D-4DA0-B354-70C187DBF2D3}" srcOrd="0" destOrd="0" presId="urn:microsoft.com/office/officeart/2005/8/layout/hierarchy6"/>
    <dgm:cxn modelId="{37DEE6CB-7D8D-4830-B4B4-F593A02199CF}" type="presParOf" srcId="{08EA9280-6B4D-4DA0-B354-70C187DBF2D3}" destId="{2B11276A-B10E-4C0B-A912-B7B5749A5FF4}" srcOrd="0" destOrd="0" presId="urn:microsoft.com/office/officeart/2005/8/layout/hierarchy6"/>
    <dgm:cxn modelId="{936C8EEE-54BE-4F63-B861-10D5DE74BE34}" type="presParOf" srcId="{2B11276A-B10E-4C0B-A912-B7B5749A5FF4}" destId="{20B9FAF5-9A5D-45CE-995B-8D3D1A680339}" srcOrd="0" destOrd="0" presId="urn:microsoft.com/office/officeart/2005/8/layout/hierarchy6"/>
    <dgm:cxn modelId="{14A5AF42-C455-4311-AFB9-C974054DB737}" type="presParOf" srcId="{2B11276A-B10E-4C0B-A912-B7B5749A5FF4}" destId="{88252967-C33E-494D-9F0B-72FFC101E885}" srcOrd="1" destOrd="0" presId="urn:microsoft.com/office/officeart/2005/8/layout/hierarchy6"/>
    <dgm:cxn modelId="{B780F8A9-D102-4DCB-B6C2-116A41646E70}" type="presParOf" srcId="{88252967-C33E-494D-9F0B-72FFC101E885}" destId="{CEEAA272-0044-4B63-8484-89E311553336}" srcOrd="0" destOrd="0" presId="urn:microsoft.com/office/officeart/2005/8/layout/hierarchy6"/>
    <dgm:cxn modelId="{9C13BF8C-DA41-4FC8-97AF-486CBF58A491}" type="presParOf" srcId="{88252967-C33E-494D-9F0B-72FFC101E885}" destId="{5BE1FB00-7B60-49A9-924A-282D75C13143}" srcOrd="1" destOrd="0" presId="urn:microsoft.com/office/officeart/2005/8/layout/hierarchy6"/>
    <dgm:cxn modelId="{7F5B3F05-4640-4CC4-A8D1-64BCDDD267BD}" type="presParOf" srcId="{5BE1FB00-7B60-49A9-924A-282D75C13143}" destId="{3A291975-180D-4B00-94CD-478724675E59}" srcOrd="0" destOrd="0" presId="urn:microsoft.com/office/officeart/2005/8/layout/hierarchy6"/>
    <dgm:cxn modelId="{A5E92940-FEDE-4750-B48D-4ED9954A6B8C}" type="presParOf" srcId="{5BE1FB00-7B60-49A9-924A-282D75C13143}" destId="{C2A83027-D18A-4BBE-9FD8-3C18F0BE642F}" srcOrd="1" destOrd="0" presId="urn:microsoft.com/office/officeart/2005/8/layout/hierarchy6"/>
    <dgm:cxn modelId="{5E2EAC23-8861-4FAD-B518-832C39D69C69}" type="presParOf" srcId="{C2A83027-D18A-4BBE-9FD8-3C18F0BE642F}" destId="{585E7468-C10E-4BE7-8B73-E909E54AD82E}" srcOrd="0" destOrd="0" presId="urn:microsoft.com/office/officeart/2005/8/layout/hierarchy6"/>
    <dgm:cxn modelId="{76C5545E-E5FD-42D8-A504-53E75E041FA7}" type="presParOf" srcId="{C2A83027-D18A-4BBE-9FD8-3C18F0BE642F}" destId="{896D3735-5F80-429C-B0D1-344F0C036D8C}" srcOrd="1" destOrd="0" presId="urn:microsoft.com/office/officeart/2005/8/layout/hierarchy6"/>
    <dgm:cxn modelId="{D2B19B07-CE61-4BAF-8BAC-28C9645585B6}" type="presParOf" srcId="{896D3735-5F80-429C-B0D1-344F0C036D8C}" destId="{09D803BC-20B6-408C-AE8A-59CAC1C22714}" srcOrd="0" destOrd="0" presId="urn:microsoft.com/office/officeart/2005/8/layout/hierarchy6"/>
    <dgm:cxn modelId="{85CC0094-4AB2-4614-933F-4F72C7F105E8}" type="presParOf" srcId="{896D3735-5F80-429C-B0D1-344F0C036D8C}" destId="{931375C6-23D1-4FA6-A0E6-F4E757FC8065}" srcOrd="1" destOrd="0" presId="urn:microsoft.com/office/officeart/2005/8/layout/hierarchy6"/>
    <dgm:cxn modelId="{8838AD42-C236-4122-8F6D-4E11E0B309A1}" type="presParOf" srcId="{C2A83027-D18A-4BBE-9FD8-3C18F0BE642F}" destId="{5389C840-E866-4836-BCEA-1AC533F06F3D}" srcOrd="2" destOrd="0" presId="urn:microsoft.com/office/officeart/2005/8/layout/hierarchy6"/>
    <dgm:cxn modelId="{29CE72BD-0B4E-43F4-8178-0604D9CBF38C}" type="presParOf" srcId="{C2A83027-D18A-4BBE-9FD8-3C18F0BE642F}" destId="{CD0778F5-6AE3-4243-8093-4A100B9EA2A1}" srcOrd="3" destOrd="0" presId="urn:microsoft.com/office/officeart/2005/8/layout/hierarchy6"/>
    <dgm:cxn modelId="{396CCD0E-B2A6-4CC5-9545-1659064F0C83}" type="presParOf" srcId="{CD0778F5-6AE3-4243-8093-4A100B9EA2A1}" destId="{ABF452C7-6AC0-4182-947A-361FB8E0F175}" srcOrd="0" destOrd="0" presId="urn:microsoft.com/office/officeart/2005/8/layout/hierarchy6"/>
    <dgm:cxn modelId="{35AD8208-904A-4B11-9A21-902BAFCB3596}" type="presParOf" srcId="{CD0778F5-6AE3-4243-8093-4A100B9EA2A1}" destId="{D9A75246-CB80-49A8-9F30-EE732DFC5ECA}" srcOrd="1" destOrd="0" presId="urn:microsoft.com/office/officeart/2005/8/layout/hierarchy6"/>
    <dgm:cxn modelId="{0CE2EB29-3A53-4E9D-888E-B5CAA2B8A236}" type="presParOf" srcId="{88252967-C33E-494D-9F0B-72FFC101E885}" destId="{10D3EE58-E44B-4D38-A9AB-F021351041ED}" srcOrd="2" destOrd="0" presId="urn:microsoft.com/office/officeart/2005/8/layout/hierarchy6"/>
    <dgm:cxn modelId="{FE85078B-CB9C-47AA-A22E-8FFB90CBB4A6}" type="presParOf" srcId="{88252967-C33E-494D-9F0B-72FFC101E885}" destId="{4149561A-A5D9-4AE4-B472-A7E852D27E93}" srcOrd="3" destOrd="0" presId="urn:microsoft.com/office/officeart/2005/8/layout/hierarchy6"/>
    <dgm:cxn modelId="{E4959678-82A0-46F5-A7D2-9FA286969B50}" type="presParOf" srcId="{4149561A-A5D9-4AE4-B472-A7E852D27E93}" destId="{BD28306C-C9A8-435E-BA08-D074F0291856}" srcOrd="0" destOrd="0" presId="urn:microsoft.com/office/officeart/2005/8/layout/hierarchy6"/>
    <dgm:cxn modelId="{8E057A0A-8722-4435-8E53-5A48937E9E2C}" type="presParOf" srcId="{4149561A-A5D9-4AE4-B472-A7E852D27E93}" destId="{8228DA54-3F9D-4F49-BFAA-8183D23577FE}" srcOrd="1" destOrd="0" presId="urn:microsoft.com/office/officeart/2005/8/layout/hierarchy6"/>
    <dgm:cxn modelId="{05657A45-8F54-483B-AD4D-0298146F2ED4}" type="presParOf" srcId="{8228DA54-3F9D-4F49-BFAA-8183D23577FE}" destId="{9CBA5EA5-2DCE-4F07-A24F-CE08D3FFE77E}" srcOrd="0" destOrd="0" presId="urn:microsoft.com/office/officeart/2005/8/layout/hierarchy6"/>
    <dgm:cxn modelId="{E32A3757-0EB2-4FBD-B70A-39BC6A8D9C49}" type="presParOf" srcId="{8228DA54-3F9D-4F49-BFAA-8183D23577FE}" destId="{C1E0AA58-0294-4FBB-BA7E-48BFE32E41CC}" srcOrd="1" destOrd="0" presId="urn:microsoft.com/office/officeart/2005/8/layout/hierarchy6"/>
    <dgm:cxn modelId="{C973F5FC-5AEE-4874-AB95-0E4E3491F046}" type="presParOf" srcId="{C1E0AA58-0294-4FBB-BA7E-48BFE32E41CC}" destId="{671874A5-D481-4A75-ADFC-10342554AEA3}" srcOrd="0" destOrd="0" presId="urn:microsoft.com/office/officeart/2005/8/layout/hierarchy6"/>
    <dgm:cxn modelId="{F43981B7-9469-4896-9601-67FBB0A0C335}" type="presParOf" srcId="{C1E0AA58-0294-4FBB-BA7E-48BFE32E41CC}" destId="{6EE22E85-8AD4-4C89-8A81-552415AF5D1C}" srcOrd="1" destOrd="0" presId="urn:microsoft.com/office/officeart/2005/8/layout/hierarchy6"/>
    <dgm:cxn modelId="{CA4018D8-7F37-43EF-9170-A3845B4F4B50}" type="presParOf" srcId="{6C9ACC9F-4988-4778-A626-8B8D303F90BA}" destId="{A2FA3FC9-614A-485E-92E5-A3BDEFA90D66}" srcOrd="1" destOrd="0" presId="urn:microsoft.com/office/officeart/2005/8/layout/hierarchy6"/>
  </dgm:cxnLst>
  <dgm:bg/>
  <dgm:whole>
    <a:ln w="5715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7EB2C1F-F84D-44FD-9CBE-BEA67CEDCA24}"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US"/>
        </a:p>
      </dgm:t>
    </dgm:pt>
    <dgm:pt modelId="{05C95B14-176C-468C-958B-9277C404ED45}">
      <dgm:prSet phldrT="[Text]" custT="1"/>
      <dgm:spPr/>
      <dgm:t>
        <a:bodyPr/>
        <a:lstStyle/>
        <a:p>
          <a:pPr marL="182880"/>
          <a:r>
            <a:rPr lang="en-US" sz="2400" b="1" dirty="0" smtClean="0"/>
            <a:t>Real Data</a:t>
          </a:r>
          <a:endParaRPr lang="en-US" sz="2400" b="1" dirty="0"/>
        </a:p>
      </dgm:t>
    </dgm:pt>
    <dgm:pt modelId="{A8D1DF49-D23F-4BE3-8CA7-88C9298D9402}" type="parTrans" cxnId="{460159C1-E6F3-4F0E-850C-D1B0C50CA8B0}">
      <dgm:prSet/>
      <dgm:spPr/>
      <dgm:t>
        <a:bodyPr/>
        <a:lstStyle/>
        <a:p>
          <a:endParaRPr lang="en-US" sz="2000"/>
        </a:p>
      </dgm:t>
    </dgm:pt>
    <dgm:pt modelId="{A04D57F8-4CCF-4B39-AF75-FFAFE0988D1F}" type="sibTrans" cxnId="{460159C1-E6F3-4F0E-850C-D1B0C50CA8B0}">
      <dgm:prSet/>
      <dgm:spPr/>
      <dgm:t>
        <a:bodyPr/>
        <a:lstStyle/>
        <a:p>
          <a:endParaRPr lang="en-US" sz="2000"/>
        </a:p>
      </dgm:t>
    </dgm:pt>
    <dgm:pt modelId="{7F37744F-2167-437A-8219-869AD18437E3}">
      <dgm:prSet phldrT="[Text]" custT="1"/>
      <dgm:spPr/>
      <dgm:t>
        <a:bodyPr/>
        <a:lstStyle/>
        <a:p>
          <a:r>
            <a:rPr lang="en-US" sz="2400" b="1" dirty="0" smtClean="0"/>
            <a:t>Synthetic Data</a:t>
          </a:r>
          <a:endParaRPr lang="en-US" sz="2400" b="1" dirty="0"/>
        </a:p>
      </dgm:t>
    </dgm:pt>
    <dgm:pt modelId="{7608E260-545A-4614-998B-C1736F4FB506}" type="parTrans" cxnId="{8DF4C2FF-F575-4432-A6A7-5544B4322B78}">
      <dgm:prSet/>
      <dgm:spPr/>
      <dgm:t>
        <a:bodyPr/>
        <a:lstStyle/>
        <a:p>
          <a:endParaRPr lang="en-US" sz="2000"/>
        </a:p>
      </dgm:t>
    </dgm:pt>
    <dgm:pt modelId="{9A4EEEE5-D83C-49EB-8799-6E18FD17FD6C}" type="sibTrans" cxnId="{8DF4C2FF-F575-4432-A6A7-5544B4322B78}">
      <dgm:prSet/>
      <dgm:spPr/>
      <dgm:t>
        <a:bodyPr/>
        <a:lstStyle/>
        <a:p>
          <a:endParaRPr lang="en-US" sz="2000"/>
        </a:p>
      </dgm:t>
    </dgm:pt>
    <dgm:pt modelId="{835AA063-6303-491F-9F4F-9B7BA2A6AD7A}">
      <dgm:prSet custT="1"/>
      <dgm:spPr/>
      <dgm:t>
        <a:bodyPr/>
        <a:lstStyle/>
        <a:p>
          <a:pPr marL="457200"/>
          <a:r>
            <a:rPr lang="en-US" sz="1800" dirty="0" smtClean="0"/>
            <a:t>User Performance Testing</a:t>
          </a:r>
        </a:p>
      </dgm:t>
    </dgm:pt>
    <dgm:pt modelId="{0BC7AF6B-B022-411A-8A1A-CB0919620FFB}" type="parTrans" cxnId="{06A36D6A-61AA-4987-B7C9-1F2DE8D7265F}">
      <dgm:prSet/>
      <dgm:spPr/>
      <dgm:t>
        <a:bodyPr/>
        <a:lstStyle/>
        <a:p>
          <a:endParaRPr lang="en-US" sz="2000"/>
        </a:p>
      </dgm:t>
    </dgm:pt>
    <dgm:pt modelId="{2C1A8159-89F7-4417-9838-F6109AB1F2DA}" type="sibTrans" cxnId="{06A36D6A-61AA-4987-B7C9-1F2DE8D7265F}">
      <dgm:prSet/>
      <dgm:spPr/>
      <dgm:t>
        <a:bodyPr/>
        <a:lstStyle/>
        <a:p>
          <a:endParaRPr lang="en-US" sz="2000"/>
        </a:p>
      </dgm:t>
    </dgm:pt>
    <dgm:pt modelId="{388CC48C-046E-4354-9FB9-D8ADB1EFAADA}">
      <dgm:prSet custT="1"/>
      <dgm:spPr/>
      <dgm:t>
        <a:bodyPr/>
        <a:lstStyle/>
        <a:p>
          <a:pPr marL="457200"/>
          <a:r>
            <a:rPr lang="en-US" sz="1800" dirty="0" smtClean="0"/>
            <a:t>Controlled Test Flight</a:t>
          </a:r>
        </a:p>
      </dgm:t>
    </dgm:pt>
    <dgm:pt modelId="{7312B103-C84E-4AE9-8E5E-46F83A0EFF70}" type="parTrans" cxnId="{8780FA90-1DB8-4019-BF92-FE2692DE780E}">
      <dgm:prSet/>
      <dgm:spPr/>
      <dgm:t>
        <a:bodyPr/>
        <a:lstStyle/>
        <a:p>
          <a:endParaRPr lang="en-US" sz="2000"/>
        </a:p>
      </dgm:t>
    </dgm:pt>
    <dgm:pt modelId="{DC90D466-4E50-4D62-97BE-F3DCBD80FA62}" type="sibTrans" cxnId="{8780FA90-1DB8-4019-BF92-FE2692DE780E}">
      <dgm:prSet/>
      <dgm:spPr/>
      <dgm:t>
        <a:bodyPr/>
        <a:lstStyle/>
        <a:p>
          <a:endParaRPr lang="en-US" sz="2000"/>
        </a:p>
      </dgm:t>
    </dgm:pt>
    <dgm:pt modelId="{B8BF7545-E13A-4A0C-A30F-89B9FB7E5C91}">
      <dgm:prSet custT="1"/>
      <dgm:spPr/>
      <dgm:t>
        <a:bodyPr/>
        <a:lstStyle/>
        <a:p>
          <a:pPr marL="457200"/>
          <a:r>
            <a:rPr lang="en-US" sz="1800" dirty="0" smtClean="0"/>
            <a:t>Dogfood/beta</a:t>
          </a:r>
        </a:p>
      </dgm:t>
    </dgm:pt>
    <dgm:pt modelId="{5E5B4880-D03B-43FF-B441-BD15993B271A}" type="parTrans" cxnId="{C3C06C31-9F58-481E-854D-95A0CF45F39D}">
      <dgm:prSet/>
      <dgm:spPr/>
      <dgm:t>
        <a:bodyPr/>
        <a:lstStyle/>
        <a:p>
          <a:endParaRPr lang="en-US" sz="2000"/>
        </a:p>
      </dgm:t>
    </dgm:pt>
    <dgm:pt modelId="{EC080B26-59EB-4D0D-9320-0D0215E2438F}" type="sibTrans" cxnId="{C3C06C31-9F58-481E-854D-95A0CF45F39D}">
      <dgm:prSet/>
      <dgm:spPr/>
      <dgm:t>
        <a:bodyPr/>
        <a:lstStyle/>
        <a:p>
          <a:endParaRPr lang="en-US" sz="2000"/>
        </a:p>
      </dgm:t>
    </dgm:pt>
    <dgm:pt modelId="{1CCCC17A-793F-4D85-8CC0-B31D1FB6FFE8}">
      <dgm:prSet phldrT="[Text]" custT="1"/>
      <dgm:spPr/>
      <dgm:t>
        <a:bodyPr/>
        <a:lstStyle/>
        <a:p>
          <a:pPr marL="457200"/>
          <a:r>
            <a:rPr lang="en-US" sz="1800" dirty="0" smtClean="0"/>
            <a:t>Data Mining</a:t>
          </a:r>
          <a:endParaRPr lang="en-US" sz="1800" dirty="0"/>
        </a:p>
      </dgm:t>
    </dgm:pt>
    <dgm:pt modelId="{DE84AE10-AA43-4CEA-9D3B-AFDD9380FDDC}" type="parTrans" cxnId="{1189B3E3-F859-4A2A-9A95-6ADF22BC5613}">
      <dgm:prSet/>
      <dgm:spPr/>
      <dgm:t>
        <a:bodyPr/>
        <a:lstStyle/>
        <a:p>
          <a:endParaRPr lang="en-US"/>
        </a:p>
      </dgm:t>
    </dgm:pt>
    <dgm:pt modelId="{6082DDD7-9878-4D99-BD94-4612EC6FE82D}" type="sibTrans" cxnId="{1189B3E3-F859-4A2A-9A95-6ADF22BC5613}">
      <dgm:prSet/>
      <dgm:spPr/>
      <dgm:t>
        <a:bodyPr/>
        <a:lstStyle/>
        <a:p>
          <a:endParaRPr lang="en-US"/>
        </a:p>
      </dgm:t>
    </dgm:pt>
    <dgm:pt modelId="{70C1D813-880D-4CD8-8030-BE753B15AD1E}">
      <dgm:prSet custT="1"/>
      <dgm:spPr/>
      <dgm:t>
        <a:bodyPr/>
        <a:lstStyle/>
        <a:p>
          <a:pPr marL="457200"/>
          <a:r>
            <a:rPr lang="en-US" sz="1800" dirty="0" smtClean="0"/>
            <a:t>Experimentation for Design</a:t>
          </a:r>
        </a:p>
      </dgm:t>
    </dgm:pt>
    <dgm:pt modelId="{7A9A578D-E75A-4857-B95E-ADDF2AB90431}" type="parTrans" cxnId="{22851E0B-2995-40AB-8870-0AE7B59B91C8}">
      <dgm:prSet/>
      <dgm:spPr/>
      <dgm:t>
        <a:bodyPr/>
        <a:lstStyle/>
        <a:p>
          <a:endParaRPr lang="en-US"/>
        </a:p>
      </dgm:t>
    </dgm:pt>
    <dgm:pt modelId="{1F874DA3-7C43-4368-843E-317CFD71F88F}" type="sibTrans" cxnId="{22851E0B-2995-40AB-8870-0AE7B59B91C8}">
      <dgm:prSet/>
      <dgm:spPr/>
      <dgm:t>
        <a:bodyPr/>
        <a:lstStyle/>
        <a:p>
          <a:endParaRPr lang="en-US"/>
        </a:p>
      </dgm:t>
    </dgm:pt>
    <dgm:pt modelId="{9AD1E2D5-A9CF-4E8A-B6BC-5DF9ADA1DC57}">
      <dgm:prSet custT="1"/>
      <dgm:spPr/>
      <dgm:t>
        <a:bodyPr/>
        <a:lstStyle/>
        <a:p>
          <a:pPr marL="457200"/>
          <a:r>
            <a:rPr lang="en-US" sz="1800" dirty="0" smtClean="0"/>
            <a:t>Environment Validation</a:t>
          </a:r>
        </a:p>
      </dgm:t>
    </dgm:pt>
    <dgm:pt modelId="{3FAE1242-B136-479C-BB68-2B6A459AB4EA}" type="parTrans" cxnId="{B125DA24-3440-4950-BCF0-95939200DED9}">
      <dgm:prSet/>
      <dgm:spPr/>
      <dgm:t>
        <a:bodyPr/>
        <a:lstStyle/>
        <a:p>
          <a:endParaRPr lang="en-US"/>
        </a:p>
      </dgm:t>
    </dgm:pt>
    <dgm:pt modelId="{40191A7F-DD7F-48AC-A03D-9DA8E75A73BC}" type="sibTrans" cxnId="{B125DA24-3440-4950-BCF0-95939200DED9}">
      <dgm:prSet/>
      <dgm:spPr/>
      <dgm:t>
        <a:bodyPr/>
        <a:lstStyle/>
        <a:p>
          <a:endParaRPr lang="en-US"/>
        </a:p>
      </dgm:t>
    </dgm:pt>
    <dgm:pt modelId="{DD1802A5-2E79-4C79-98A8-8CF8448C344C}">
      <dgm:prSet phldrT="[Text]" custT="1"/>
      <dgm:spPr/>
      <dgm:t>
        <a:bodyPr/>
        <a:lstStyle/>
        <a:p>
          <a:endParaRPr lang="en-US" sz="1800" dirty="0"/>
        </a:p>
      </dgm:t>
    </dgm:pt>
    <dgm:pt modelId="{02B40085-14A6-4A6E-858A-5AA0CABBAA5E}" type="sibTrans" cxnId="{8A461F25-4BC0-4FFC-BC95-30E9ED4D2AC6}">
      <dgm:prSet/>
      <dgm:spPr/>
      <dgm:t>
        <a:bodyPr/>
        <a:lstStyle/>
        <a:p>
          <a:endParaRPr lang="en-US" sz="2000"/>
        </a:p>
      </dgm:t>
    </dgm:pt>
    <dgm:pt modelId="{C1549FA6-95B4-4AB5-926F-4234E5D9EE02}" type="parTrans" cxnId="{8A461F25-4BC0-4FFC-BC95-30E9ED4D2AC6}">
      <dgm:prSet/>
      <dgm:spPr/>
      <dgm:t>
        <a:bodyPr/>
        <a:lstStyle/>
        <a:p>
          <a:endParaRPr lang="en-US" sz="2000"/>
        </a:p>
      </dgm:t>
    </dgm:pt>
    <dgm:pt modelId="{CFC10AB8-FB86-4764-83E6-CE927086830D}" type="pres">
      <dgm:prSet presAssocID="{97EB2C1F-F84D-44FD-9CBE-BEA67CEDCA24}" presName="compositeShape" presStyleCnt="0">
        <dgm:presLayoutVars>
          <dgm:chMax val="7"/>
          <dgm:dir/>
          <dgm:resizeHandles val="exact"/>
        </dgm:presLayoutVars>
      </dgm:prSet>
      <dgm:spPr/>
      <dgm:t>
        <a:bodyPr/>
        <a:lstStyle/>
        <a:p>
          <a:endParaRPr lang="en-US"/>
        </a:p>
      </dgm:t>
    </dgm:pt>
    <dgm:pt modelId="{11EE5DCA-387E-4C29-B30D-762BD42A8550}" type="pres">
      <dgm:prSet presAssocID="{97EB2C1F-F84D-44FD-9CBE-BEA67CEDCA24}" presName="wedge1" presStyleLbl="node1" presStyleIdx="0" presStyleCnt="2" custScaleX="181837"/>
      <dgm:spPr/>
      <dgm:t>
        <a:bodyPr/>
        <a:lstStyle/>
        <a:p>
          <a:endParaRPr lang="en-US"/>
        </a:p>
      </dgm:t>
    </dgm:pt>
    <dgm:pt modelId="{2B53FF7E-66D9-4714-8BB4-8019E5695AB6}" type="pres">
      <dgm:prSet presAssocID="{97EB2C1F-F84D-44FD-9CBE-BEA67CEDCA24}" presName="wedge1Tx" presStyleLbl="node1" presStyleIdx="0" presStyleCnt="2">
        <dgm:presLayoutVars>
          <dgm:chMax val="0"/>
          <dgm:chPref val="0"/>
          <dgm:bulletEnabled val="1"/>
        </dgm:presLayoutVars>
      </dgm:prSet>
      <dgm:spPr/>
      <dgm:t>
        <a:bodyPr/>
        <a:lstStyle/>
        <a:p>
          <a:endParaRPr lang="en-US"/>
        </a:p>
      </dgm:t>
    </dgm:pt>
    <dgm:pt modelId="{200995E6-0AB1-41B0-9C47-97FFA014E1D6}" type="pres">
      <dgm:prSet presAssocID="{97EB2C1F-F84D-44FD-9CBE-BEA67CEDCA24}" presName="wedge2" presStyleLbl="node1" presStyleIdx="1" presStyleCnt="2" custScaleX="179267"/>
      <dgm:spPr/>
      <dgm:t>
        <a:bodyPr/>
        <a:lstStyle/>
        <a:p>
          <a:endParaRPr lang="en-US"/>
        </a:p>
      </dgm:t>
    </dgm:pt>
    <dgm:pt modelId="{96963C92-F321-410E-B22E-905F16D53CF3}" type="pres">
      <dgm:prSet presAssocID="{97EB2C1F-F84D-44FD-9CBE-BEA67CEDCA24}" presName="wedge2Tx" presStyleLbl="node1" presStyleIdx="1" presStyleCnt="2">
        <dgm:presLayoutVars>
          <dgm:chMax val="0"/>
          <dgm:chPref val="0"/>
          <dgm:bulletEnabled val="1"/>
        </dgm:presLayoutVars>
      </dgm:prSet>
      <dgm:spPr/>
      <dgm:t>
        <a:bodyPr/>
        <a:lstStyle/>
        <a:p>
          <a:endParaRPr lang="en-US"/>
        </a:p>
      </dgm:t>
    </dgm:pt>
  </dgm:ptLst>
  <dgm:cxnLst>
    <dgm:cxn modelId="{8780FA90-1DB8-4019-BF92-FE2692DE780E}" srcId="{05C95B14-176C-468C-958B-9277C404ED45}" destId="{388CC48C-046E-4354-9FB9-D8ADB1EFAADA}" srcOrd="4" destOrd="0" parTransId="{7312B103-C84E-4AE9-8E5E-46F83A0EFF70}" sibTransId="{DC90D466-4E50-4D62-97BE-F3DCBD80FA62}"/>
    <dgm:cxn modelId="{BAEA6B9E-7851-4E9A-8812-E4EDF8C30E5C}" type="presOf" srcId="{05C95B14-176C-468C-958B-9277C404ED45}" destId="{11EE5DCA-387E-4C29-B30D-762BD42A8550}" srcOrd="0" destOrd="0" presId="urn:microsoft.com/office/officeart/2005/8/layout/chart3"/>
    <dgm:cxn modelId="{06A36D6A-61AA-4987-B7C9-1F2DE8D7265F}" srcId="{05C95B14-176C-468C-958B-9277C404ED45}" destId="{835AA063-6303-491F-9F4F-9B7BA2A6AD7A}" srcOrd="1" destOrd="0" parTransId="{0BC7AF6B-B022-411A-8A1A-CB0919620FFB}" sibTransId="{2C1A8159-89F7-4417-9838-F6109AB1F2DA}"/>
    <dgm:cxn modelId="{E922C838-5096-43EC-928E-3849B7F0E767}" type="presOf" srcId="{1CCCC17A-793F-4D85-8CC0-B31D1FB6FFE8}" destId="{2B53FF7E-66D9-4714-8BB4-8019E5695AB6}" srcOrd="1" destOrd="1" presId="urn:microsoft.com/office/officeart/2005/8/layout/chart3"/>
    <dgm:cxn modelId="{460159C1-E6F3-4F0E-850C-D1B0C50CA8B0}" srcId="{97EB2C1F-F84D-44FD-9CBE-BEA67CEDCA24}" destId="{05C95B14-176C-468C-958B-9277C404ED45}" srcOrd="0" destOrd="0" parTransId="{A8D1DF49-D23F-4BE3-8CA7-88C9298D9402}" sibTransId="{A04D57F8-4CCF-4B39-AF75-FFAFE0988D1F}"/>
    <dgm:cxn modelId="{AC135A11-8CF5-4473-B1A6-2A0E20651D20}" type="presOf" srcId="{835AA063-6303-491F-9F4F-9B7BA2A6AD7A}" destId="{11EE5DCA-387E-4C29-B30D-762BD42A8550}" srcOrd="0" destOrd="2" presId="urn:microsoft.com/office/officeart/2005/8/layout/chart3"/>
    <dgm:cxn modelId="{8A461F25-4BC0-4FFC-BC95-30E9ED4D2AC6}" srcId="{7F37744F-2167-437A-8219-869AD18437E3}" destId="{DD1802A5-2E79-4C79-98A8-8CF8448C344C}" srcOrd="0" destOrd="0" parTransId="{C1549FA6-95B4-4AB5-926F-4234E5D9EE02}" sibTransId="{02B40085-14A6-4A6E-858A-5AA0CABBAA5E}"/>
    <dgm:cxn modelId="{659CD50F-3351-42B6-A929-4E020B0F41C6}" type="presOf" srcId="{1CCCC17A-793F-4D85-8CC0-B31D1FB6FFE8}" destId="{11EE5DCA-387E-4C29-B30D-762BD42A8550}" srcOrd="0" destOrd="1" presId="urn:microsoft.com/office/officeart/2005/8/layout/chart3"/>
    <dgm:cxn modelId="{8DF4C2FF-F575-4432-A6A7-5544B4322B78}" srcId="{97EB2C1F-F84D-44FD-9CBE-BEA67CEDCA24}" destId="{7F37744F-2167-437A-8219-869AD18437E3}" srcOrd="1" destOrd="0" parTransId="{7608E260-545A-4614-998B-C1736F4FB506}" sibTransId="{9A4EEEE5-D83C-49EB-8799-6E18FD17FD6C}"/>
    <dgm:cxn modelId="{C4900A9B-6F99-4394-86CE-2485443362C0}" type="presOf" srcId="{70C1D813-880D-4CD8-8030-BE753B15AD1E}" destId="{11EE5DCA-387E-4C29-B30D-762BD42A8550}" srcOrd="0" destOrd="4" presId="urn:microsoft.com/office/officeart/2005/8/layout/chart3"/>
    <dgm:cxn modelId="{1189B3E3-F859-4A2A-9A95-6ADF22BC5613}" srcId="{05C95B14-176C-468C-958B-9277C404ED45}" destId="{1CCCC17A-793F-4D85-8CC0-B31D1FB6FFE8}" srcOrd="0" destOrd="0" parTransId="{DE84AE10-AA43-4CEA-9D3B-AFDD9380FDDC}" sibTransId="{6082DDD7-9878-4D99-BD94-4612EC6FE82D}"/>
    <dgm:cxn modelId="{2FA89A7C-39CD-4BB9-AC4F-13E7A68372B8}" type="presOf" srcId="{388CC48C-046E-4354-9FB9-D8ADB1EFAADA}" destId="{11EE5DCA-387E-4C29-B30D-762BD42A8550}" srcOrd="0" destOrd="5" presId="urn:microsoft.com/office/officeart/2005/8/layout/chart3"/>
    <dgm:cxn modelId="{DEB4B34B-468A-41EC-A2B3-984F24C38F21}" type="presOf" srcId="{97EB2C1F-F84D-44FD-9CBE-BEA67CEDCA24}" destId="{CFC10AB8-FB86-4764-83E6-CE927086830D}" srcOrd="0" destOrd="0" presId="urn:microsoft.com/office/officeart/2005/8/layout/chart3"/>
    <dgm:cxn modelId="{B125DA24-3440-4950-BCF0-95939200DED9}" srcId="{05C95B14-176C-468C-958B-9277C404ED45}" destId="{9AD1E2D5-A9CF-4E8A-B6BC-5DF9ADA1DC57}" srcOrd="2" destOrd="0" parTransId="{3FAE1242-B136-479C-BB68-2B6A459AB4EA}" sibTransId="{40191A7F-DD7F-48AC-A03D-9DA8E75A73BC}"/>
    <dgm:cxn modelId="{8F07FA7C-7024-40A4-81E0-861B604D5D82}" type="presOf" srcId="{7F37744F-2167-437A-8219-869AD18437E3}" destId="{200995E6-0AB1-41B0-9C47-97FFA014E1D6}" srcOrd="0" destOrd="0" presId="urn:microsoft.com/office/officeart/2005/8/layout/chart3"/>
    <dgm:cxn modelId="{22851E0B-2995-40AB-8870-0AE7B59B91C8}" srcId="{05C95B14-176C-468C-958B-9277C404ED45}" destId="{70C1D813-880D-4CD8-8030-BE753B15AD1E}" srcOrd="3" destOrd="0" parTransId="{7A9A578D-E75A-4857-B95E-ADDF2AB90431}" sibTransId="{1F874DA3-7C43-4368-843E-317CFD71F88F}"/>
    <dgm:cxn modelId="{1001E400-FBA8-4839-B9B4-AF8B3BC1163D}" type="presOf" srcId="{B8BF7545-E13A-4A0C-A30F-89B9FB7E5C91}" destId="{11EE5DCA-387E-4C29-B30D-762BD42A8550}" srcOrd="0" destOrd="6" presId="urn:microsoft.com/office/officeart/2005/8/layout/chart3"/>
    <dgm:cxn modelId="{B5C8BFA9-C553-4935-8BF8-3AE93F113CDC}" type="presOf" srcId="{835AA063-6303-491F-9F4F-9B7BA2A6AD7A}" destId="{2B53FF7E-66D9-4714-8BB4-8019E5695AB6}" srcOrd="1" destOrd="2" presId="urn:microsoft.com/office/officeart/2005/8/layout/chart3"/>
    <dgm:cxn modelId="{C3C06C31-9F58-481E-854D-95A0CF45F39D}" srcId="{05C95B14-176C-468C-958B-9277C404ED45}" destId="{B8BF7545-E13A-4A0C-A30F-89B9FB7E5C91}" srcOrd="5" destOrd="0" parTransId="{5E5B4880-D03B-43FF-B441-BD15993B271A}" sibTransId="{EC080B26-59EB-4D0D-9320-0D0215E2438F}"/>
    <dgm:cxn modelId="{325C6CB2-9C72-4AEA-A5AD-2EDA6EA7ED7B}" type="presOf" srcId="{70C1D813-880D-4CD8-8030-BE753B15AD1E}" destId="{2B53FF7E-66D9-4714-8BB4-8019E5695AB6}" srcOrd="1" destOrd="4" presId="urn:microsoft.com/office/officeart/2005/8/layout/chart3"/>
    <dgm:cxn modelId="{FA634711-6A91-41A6-AFF9-644A8B13E5BA}" type="presOf" srcId="{B8BF7545-E13A-4A0C-A30F-89B9FB7E5C91}" destId="{2B53FF7E-66D9-4714-8BB4-8019E5695AB6}" srcOrd="1" destOrd="6" presId="urn:microsoft.com/office/officeart/2005/8/layout/chart3"/>
    <dgm:cxn modelId="{A7BBE462-D9FA-4A5A-8E28-4D568A69480C}" type="presOf" srcId="{9AD1E2D5-A9CF-4E8A-B6BC-5DF9ADA1DC57}" destId="{11EE5DCA-387E-4C29-B30D-762BD42A8550}" srcOrd="0" destOrd="3" presId="urn:microsoft.com/office/officeart/2005/8/layout/chart3"/>
    <dgm:cxn modelId="{502BC1B1-FBA7-46C7-9DAE-AA7EA08F2BC4}" type="presOf" srcId="{DD1802A5-2E79-4C79-98A8-8CF8448C344C}" destId="{96963C92-F321-410E-B22E-905F16D53CF3}" srcOrd="1" destOrd="1" presId="urn:microsoft.com/office/officeart/2005/8/layout/chart3"/>
    <dgm:cxn modelId="{09C0CAF3-3467-4C1D-9430-C9DDEE0FFF59}" type="presOf" srcId="{05C95B14-176C-468C-958B-9277C404ED45}" destId="{2B53FF7E-66D9-4714-8BB4-8019E5695AB6}" srcOrd="1" destOrd="0" presId="urn:microsoft.com/office/officeart/2005/8/layout/chart3"/>
    <dgm:cxn modelId="{0463B54A-E29E-4C7C-8A5C-0127F102D666}" type="presOf" srcId="{9AD1E2D5-A9CF-4E8A-B6BC-5DF9ADA1DC57}" destId="{2B53FF7E-66D9-4714-8BB4-8019E5695AB6}" srcOrd="1" destOrd="3" presId="urn:microsoft.com/office/officeart/2005/8/layout/chart3"/>
    <dgm:cxn modelId="{4FE4B0A0-2078-499E-BEC4-8D538C3BA818}" type="presOf" srcId="{388CC48C-046E-4354-9FB9-D8ADB1EFAADA}" destId="{2B53FF7E-66D9-4714-8BB4-8019E5695AB6}" srcOrd="1" destOrd="5" presId="urn:microsoft.com/office/officeart/2005/8/layout/chart3"/>
    <dgm:cxn modelId="{EE1538D4-2AC4-4F91-80C0-C1F8B1D5ED21}" type="presOf" srcId="{7F37744F-2167-437A-8219-869AD18437E3}" destId="{96963C92-F321-410E-B22E-905F16D53CF3}" srcOrd="1" destOrd="0" presId="urn:microsoft.com/office/officeart/2005/8/layout/chart3"/>
    <dgm:cxn modelId="{90A40425-1755-4991-BF50-9A72F68C549B}" type="presOf" srcId="{DD1802A5-2E79-4C79-98A8-8CF8448C344C}" destId="{200995E6-0AB1-41B0-9C47-97FFA014E1D6}" srcOrd="0" destOrd="1" presId="urn:microsoft.com/office/officeart/2005/8/layout/chart3"/>
    <dgm:cxn modelId="{DA3D3C31-E730-40EE-8266-17745F42C227}" type="presParOf" srcId="{CFC10AB8-FB86-4764-83E6-CE927086830D}" destId="{11EE5DCA-387E-4C29-B30D-762BD42A8550}" srcOrd="0" destOrd="0" presId="urn:microsoft.com/office/officeart/2005/8/layout/chart3"/>
    <dgm:cxn modelId="{01DEEFA4-8C66-43F1-B36A-65EB45A58D45}" type="presParOf" srcId="{CFC10AB8-FB86-4764-83E6-CE927086830D}" destId="{2B53FF7E-66D9-4714-8BB4-8019E5695AB6}" srcOrd="1" destOrd="0" presId="urn:microsoft.com/office/officeart/2005/8/layout/chart3"/>
    <dgm:cxn modelId="{DF660363-4537-467F-87E1-8DD6E6EC3FDA}" type="presParOf" srcId="{CFC10AB8-FB86-4764-83E6-CE927086830D}" destId="{200995E6-0AB1-41B0-9C47-97FFA014E1D6}" srcOrd="2" destOrd="0" presId="urn:microsoft.com/office/officeart/2005/8/layout/chart3"/>
    <dgm:cxn modelId="{9C8C05DB-84B3-485E-BED7-EEB3A1D793BD}" type="presParOf" srcId="{CFC10AB8-FB86-4764-83E6-CE927086830D}" destId="{96963C92-F321-410E-B22E-905F16D53CF3}" srcOrd="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37FFD68-1EA5-4CF8-8555-6D6B68EE43EA}"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DC9BA7EC-2B09-4697-AB9B-92B323B739FC}">
      <dgm:prSet phldrT="[Text]" custT="1"/>
      <dgm:spPr/>
      <dgm:t>
        <a:bodyPr/>
        <a:lstStyle/>
        <a:p>
          <a:r>
            <a:rPr lang="en-US" sz="2000" b="1" dirty="0" smtClean="0"/>
            <a:t>No Change</a:t>
          </a:r>
        </a:p>
      </dgm:t>
    </dgm:pt>
    <dgm:pt modelId="{349E72EB-35EA-4576-8221-4B5AB682137D}" type="parTrans" cxnId="{658B9B07-BBAF-4CE1-BDDE-32E9005491E6}">
      <dgm:prSet/>
      <dgm:spPr/>
      <dgm:t>
        <a:bodyPr/>
        <a:lstStyle/>
        <a:p>
          <a:endParaRPr lang="en-US" sz="2000"/>
        </a:p>
      </dgm:t>
    </dgm:pt>
    <dgm:pt modelId="{AF917913-67AA-484C-AEE9-06FDB2B13056}" type="sibTrans" cxnId="{658B9B07-BBAF-4CE1-BDDE-32E9005491E6}">
      <dgm:prSet/>
      <dgm:spPr/>
      <dgm:t>
        <a:bodyPr/>
        <a:lstStyle/>
        <a:p>
          <a:endParaRPr lang="en-US" sz="2000"/>
        </a:p>
      </dgm:t>
    </dgm:pt>
    <dgm:pt modelId="{56D067B2-5D25-4085-9160-BE9AE55358D5}">
      <dgm:prSet phldrT="[Text]" custT="1"/>
      <dgm:spPr/>
      <dgm:t>
        <a:bodyPr/>
        <a:lstStyle/>
        <a:p>
          <a:r>
            <a:rPr lang="en-US" sz="2000" b="1" dirty="0" smtClean="0"/>
            <a:t>Experiment with Users</a:t>
          </a:r>
          <a:endParaRPr lang="en-US" sz="2000" b="1" dirty="0"/>
        </a:p>
      </dgm:t>
    </dgm:pt>
    <dgm:pt modelId="{3D280554-7B12-4E07-84DE-A9D2960EFE38}" type="parTrans" cxnId="{F92559A1-5EB8-4DA5-A113-9876A67EECD1}">
      <dgm:prSet/>
      <dgm:spPr/>
      <dgm:t>
        <a:bodyPr/>
        <a:lstStyle/>
        <a:p>
          <a:endParaRPr lang="en-US" sz="2000"/>
        </a:p>
      </dgm:t>
    </dgm:pt>
    <dgm:pt modelId="{1661574F-4583-42BA-B040-C929E283143E}" type="sibTrans" cxnId="{F92559A1-5EB8-4DA5-A113-9876A67EECD1}">
      <dgm:prSet/>
      <dgm:spPr/>
      <dgm:t>
        <a:bodyPr/>
        <a:lstStyle/>
        <a:p>
          <a:endParaRPr lang="en-US" sz="2000"/>
        </a:p>
      </dgm:t>
    </dgm:pt>
    <dgm:pt modelId="{6BD52347-3391-49EE-B9EB-8A110FAB172F}">
      <dgm:prSet phldrT="[Text]" custT="1"/>
      <dgm:spPr/>
      <dgm:t>
        <a:bodyPr/>
        <a:lstStyle/>
        <a:p>
          <a:r>
            <a:rPr lang="en-US" sz="2000" b="1" dirty="0" smtClean="0"/>
            <a:t>Act on or Change Service</a:t>
          </a:r>
        </a:p>
      </dgm:t>
    </dgm:pt>
    <dgm:pt modelId="{383626C1-264B-45AC-82D2-AE5BC4B49482}" type="parTrans" cxnId="{33D4CBCF-36E5-4728-BD71-63545897AA7C}">
      <dgm:prSet/>
      <dgm:spPr/>
      <dgm:t>
        <a:bodyPr/>
        <a:lstStyle/>
        <a:p>
          <a:endParaRPr lang="en-US" sz="2000"/>
        </a:p>
      </dgm:t>
    </dgm:pt>
    <dgm:pt modelId="{656E4349-B185-4255-BDC6-8402EA731ACF}" type="sibTrans" cxnId="{33D4CBCF-36E5-4728-BD71-63545897AA7C}">
      <dgm:prSet/>
      <dgm:spPr/>
      <dgm:t>
        <a:bodyPr/>
        <a:lstStyle/>
        <a:p>
          <a:endParaRPr lang="en-US" sz="2000"/>
        </a:p>
      </dgm:t>
    </dgm:pt>
    <dgm:pt modelId="{5D19ECF7-496B-43E3-BBA5-98BCBC627FF1}" type="pres">
      <dgm:prSet presAssocID="{137FFD68-1EA5-4CF8-8555-6D6B68EE43EA}" presName="Name0" presStyleCnt="0">
        <dgm:presLayoutVars>
          <dgm:dir/>
          <dgm:resizeHandles val="exact"/>
        </dgm:presLayoutVars>
      </dgm:prSet>
      <dgm:spPr/>
      <dgm:t>
        <a:bodyPr/>
        <a:lstStyle/>
        <a:p>
          <a:endParaRPr lang="en-US"/>
        </a:p>
      </dgm:t>
    </dgm:pt>
    <dgm:pt modelId="{7E297DAB-95B8-4B1D-93A1-1CDCE9796D57}" type="pres">
      <dgm:prSet presAssocID="{137FFD68-1EA5-4CF8-8555-6D6B68EE43EA}" presName="bkgdShp" presStyleLbl="alignAccFollowNode1" presStyleIdx="0" presStyleCnt="1"/>
      <dgm:spPr/>
    </dgm:pt>
    <dgm:pt modelId="{8F97D42C-EFC9-46DE-BAFB-D1E4C4C4ED44}" type="pres">
      <dgm:prSet presAssocID="{137FFD68-1EA5-4CF8-8555-6D6B68EE43EA}" presName="linComp" presStyleCnt="0"/>
      <dgm:spPr/>
    </dgm:pt>
    <dgm:pt modelId="{03EAE2B3-1934-4FA1-8319-0AEA6E601CE7}" type="pres">
      <dgm:prSet presAssocID="{DC9BA7EC-2B09-4697-AB9B-92B323B739FC}" presName="compNode" presStyleCnt="0"/>
      <dgm:spPr/>
    </dgm:pt>
    <dgm:pt modelId="{273AB2C9-5FAA-4FFD-8705-D822F07F3C7B}" type="pres">
      <dgm:prSet presAssocID="{DC9BA7EC-2B09-4697-AB9B-92B323B739FC}" presName="node" presStyleLbl="node1" presStyleIdx="0" presStyleCnt="3">
        <dgm:presLayoutVars>
          <dgm:bulletEnabled val="1"/>
        </dgm:presLayoutVars>
      </dgm:prSet>
      <dgm:spPr/>
      <dgm:t>
        <a:bodyPr/>
        <a:lstStyle/>
        <a:p>
          <a:endParaRPr lang="en-US"/>
        </a:p>
      </dgm:t>
    </dgm:pt>
    <dgm:pt modelId="{1CCEFFF7-9A9B-4B71-BBB5-68688DFC95FE}" type="pres">
      <dgm:prSet presAssocID="{DC9BA7EC-2B09-4697-AB9B-92B323B739FC}" presName="invisiNode" presStyleLbl="node1" presStyleIdx="0" presStyleCnt="3"/>
      <dgm:spPr/>
    </dgm:pt>
    <dgm:pt modelId="{659C9ED2-51B0-43D1-9648-501584E5D181}" type="pres">
      <dgm:prSet presAssocID="{DC9BA7EC-2B09-4697-AB9B-92B323B739FC}" presName="imagNode"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D4EEB93C-FEC3-453E-8730-7CF827B706C7}" type="pres">
      <dgm:prSet presAssocID="{AF917913-67AA-484C-AEE9-06FDB2B13056}" presName="sibTrans" presStyleLbl="sibTrans2D1" presStyleIdx="0" presStyleCnt="0"/>
      <dgm:spPr/>
      <dgm:t>
        <a:bodyPr/>
        <a:lstStyle/>
        <a:p>
          <a:endParaRPr lang="en-US"/>
        </a:p>
      </dgm:t>
    </dgm:pt>
    <dgm:pt modelId="{A80CBFBA-5D09-41EE-BD13-05020408E6B0}" type="pres">
      <dgm:prSet presAssocID="{56D067B2-5D25-4085-9160-BE9AE55358D5}" presName="compNode" presStyleCnt="0"/>
      <dgm:spPr/>
    </dgm:pt>
    <dgm:pt modelId="{A02DC7F6-2886-4671-A5AC-2A7AC27C3317}" type="pres">
      <dgm:prSet presAssocID="{56D067B2-5D25-4085-9160-BE9AE55358D5}" presName="node" presStyleLbl="node1" presStyleIdx="1" presStyleCnt="3">
        <dgm:presLayoutVars>
          <dgm:bulletEnabled val="1"/>
        </dgm:presLayoutVars>
      </dgm:prSet>
      <dgm:spPr/>
      <dgm:t>
        <a:bodyPr/>
        <a:lstStyle/>
        <a:p>
          <a:endParaRPr lang="en-US"/>
        </a:p>
      </dgm:t>
    </dgm:pt>
    <dgm:pt modelId="{6408D6A8-FB25-4C5A-844F-C4BA28D5BE03}" type="pres">
      <dgm:prSet presAssocID="{56D067B2-5D25-4085-9160-BE9AE55358D5}" presName="invisiNode" presStyleLbl="node1" presStyleIdx="1" presStyleCnt="3"/>
      <dgm:spPr/>
    </dgm:pt>
    <dgm:pt modelId="{756567E3-08D0-47FD-B290-6FABB8468CA5}" type="pres">
      <dgm:prSet presAssocID="{56D067B2-5D25-4085-9160-BE9AE55358D5}" presName="imagNode"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D4E9338D-8D88-4BED-8768-8B39C528B042}" type="pres">
      <dgm:prSet presAssocID="{1661574F-4583-42BA-B040-C929E283143E}" presName="sibTrans" presStyleLbl="sibTrans2D1" presStyleIdx="0" presStyleCnt="0"/>
      <dgm:spPr/>
      <dgm:t>
        <a:bodyPr/>
        <a:lstStyle/>
        <a:p>
          <a:endParaRPr lang="en-US"/>
        </a:p>
      </dgm:t>
    </dgm:pt>
    <dgm:pt modelId="{C4F15465-CB7C-4153-B44C-4F1EB74759CE}" type="pres">
      <dgm:prSet presAssocID="{6BD52347-3391-49EE-B9EB-8A110FAB172F}" presName="compNode" presStyleCnt="0"/>
      <dgm:spPr/>
    </dgm:pt>
    <dgm:pt modelId="{A31A74F0-9DA2-4076-954D-D18861F75990}" type="pres">
      <dgm:prSet presAssocID="{6BD52347-3391-49EE-B9EB-8A110FAB172F}" presName="node" presStyleLbl="node1" presStyleIdx="2" presStyleCnt="3">
        <dgm:presLayoutVars>
          <dgm:bulletEnabled val="1"/>
        </dgm:presLayoutVars>
      </dgm:prSet>
      <dgm:spPr/>
      <dgm:t>
        <a:bodyPr/>
        <a:lstStyle/>
        <a:p>
          <a:endParaRPr lang="en-US"/>
        </a:p>
      </dgm:t>
    </dgm:pt>
    <dgm:pt modelId="{726C9994-8B87-477B-AF4A-DFCFB5858E42}" type="pres">
      <dgm:prSet presAssocID="{6BD52347-3391-49EE-B9EB-8A110FAB172F}" presName="invisiNode" presStyleLbl="node1" presStyleIdx="2" presStyleCnt="3"/>
      <dgm:spPr/>
    </dgm:pt>
    <dgm:pt modelId="{10AD8BD5-5765-4B9E-9D29-7DE4C8651A68}" type="pres">
      <dgm:prSet presAssocID="{6BD52347-3391-49EE-B9EB-8A110FAB172F}" presName="imagNode"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Lst>
  <dgm:cxnLst>
    <dgm:cxn modelId="{AE910863-8D08-4D19-8A20-19F7126FD0D5}" type="presOf" srcId="{56D067B2-5D25-4085-9160-BE9AE55358D5}" destId="{A02DC7F6-2886-4671-A5AC-2A7AC27C3317}" srcOrd="0" destOrd="0" presId="urn:microsoft.com/office/officeart/2005/8/layout/pList2"/>
    <dgm:cxn modelId="{658B9B07-BBAF-4CE1-BDDE-32E9005491E6}" srcId="{137FFD68-1EA5-4CF8-8555-6D6B68EE43EA}" destId="{DC9BA7EC-2B09-4697-AB9B-92B323B739FC}" srcOrd="0" destOrd="0" parTransId="{349E72EB-35EA-4576-8221-4B5AB682137D}" sibTransId="{AF917913-67AA-484C-AEE9-06FDB2B13056}"/>
    <dgm:cxn modelId="{37DEE9ED-9F74-4CB9-ABC8-3608DB3AD4A8}" type="presOf" srcId="{AF917913-67AA-484C-AEE9-06FDB2B13056}" destId="{D4EEB93C-FEC3-453E-8730-7CF827B706C7}" srcOrd="0" destOrd="0" presId="urn:microsoft.com/office/officeart/2005/8/layout/pList2"/>
    <dgm:cxn modelId="{6EAF83E8-0EC2-4B21-B1B8-6A291AE4E78E}" type="presOf" srcId="{1661574F-4583-42BA-B040-C929E283143E}" destId="{D4E9338D-8D88-4BED-8768-8B39C528B042}" srcOrd="0" destOrd="0" presId="urn:microsoft.com/office/officeart/2005/8/layout/pList2"/>
    <dgm:cxn modelId="{86243390-F451-4846-B924-0DAC13C9DA28}" type="presOf" srcId="{DC9BA7EC-2B09-4697-AB9B-92B323B739FC}" destId="{273AB2C9-5FAA-4FFD-8705-D822F07F3C7B}" srcOrd="0" destOrd="0" presId="urn:microsoft.com/office/officeart/2005/8/layout/pList2"/>
    <dgm:cxn modelId="{33D4CBCF-36E5-4728-BD71-63545897AA7C}" srcId="{137FFD68-1EA5-4CF8-8555-6D6B68EE43EA}" destId="{6BD52347-3391-49EE-B9EB-8A110FAB172F}" srcOrd="2" destOrd="0" parTransId="{383626C1-264B-45AC-82D2-AE5BC4B49482}" sibTransId="{656E4349-B185-4255-BDC6-8402EA731ACF}"/>
    <dgm:cxn modelId="{F92559A1-5EB8-4DA5-A113-9876A67EECD1}" srcId="{137FFD68-1EA5-4CF8-8555-6D6B68EE43EA}" destId="{56D067B2-5D25-4085-9160-BE9AE55358D5}" srcOrd="1" destOrd="0" parTransId="{3D280554-7B12-4E07-84DE-A9D2960EFE38}" sibTransId="{1661574F-4583-42BA-B040-C929E283143E}"/>
    <dgm:cxn modelId="{A91C419F-4FD8-4E97-8D2E-267C00733981}" type="presOf" srcId="{6BD52347-3391-49EE-B9EB-8A110FAB172F}" destId="{A31A74F0-9DA2-4076-954D-D18861F75990}" srcOrd="0" destOrd="0" presId="urn:microsoft.com/office/officeart/2005/8/layout/pList2"/>
    <dgm:cxn modelId="{AACAF863-5FF2-4AFD-BF49-C1C5903AB604}" type="presOf" srcId="{137FFD68-1EA5-4CF8-8555-6D6B68EE43EA}" destId="{5D19ECF7-496B-43E3-BBA5-98BCBC627FF1}" srcOrd="0" destOrd="0" presId="urn:microsoft.com/office/officeart/2005/8/layout/pList2"/>
    <dgm:cxn modelId="{8198C9BD-46C2-4D46-83C7-0A0DBA4B60DB}" type="presParOf" srcId="{5D19ECF7-496B-43E3-BBA5-98BCBC627FF1}" destId="{7E297DAB-95B8-4B1D-93A1-1CDCE9796D57}" srcOrd="0" destOrd="0" presId="urn:microsoft.com/office/officeart/2005/8/layout/pList2"/>
    <dgm:cxn modelId="{3D065FF6-3311-4414-BA92-9EBC8898E6DB}" type="presParOf" srcId="{5D19ECF7-496B-43E3-BBA5-98BCBC627FF1}" destId="{8F97D42C-EFC9-46DE-BAFB-D1E4C4C4ED44}" srcOrd="1" destOrd="0" presId="urn:microsoft.com/office/officeart/2005/8/layout/pList2"/>
    <dgm:cxn modelId="{8BA3236E-3CF2-4756-8094-C9076D1D7F7F}" type="presParOf" srcId="{8F97D42C-EFC9-46DE-BAFB-D1E4C4C4ED44}" destId="{03EAE2B3-1934-4FA1-8319-0AEA6E601CE7}" srcOrd="0" destOrd="0" presId="urn:microsoft.com/office/officeart/2005/8/layout/pList2"/>
    <dgm:cxn modelId="{EA0DE47D-7D9D-4AFC-B334-CD373DCD6FDF}" type="presParOf" srcId="{03EAE2B3-1934-4FA1-8319-0AEA6E601CE7}" destId="{273AB2C9-5FAA-4FFD-8705-D822F07F3C7B}" srcOrd="0" destOrd="0" presId="urn:microsoft.com/office/officeart/2005/8/layout/pList2"/>
    <dgm:cxn modelId="{2737EB9E-68A1-40B7-B6FD-3A30590B0CCF}" type="presParOf" srcId="{03EAE2B3-1934-4FA1-8319-0AEA6E601CE7}" destId="{1CCEFFF7-9A9B-4B71-BBB5-68688DFC95FE}" srcOrd="1" destOrd="0" presId="urn:microsoft.com/office/officeart/2005/8/layout/pList2"/>
    <dgm:cxn modelId="{6A4D2BAC-A52B-4775-BB21-6AB824A18D29}" type="presParOf" srcId="{03EAE2B3-1934-4FA1-8319-0AEA6E601CE7}" destId="{659C9ED2-51B0-43D1-9648-501584E5D181}" srcOrd="2" destOrd="0" presId="urn:microsoft.com/office/officeart/2005/8/layout/pList2"/>
    <dgm:cxn modelId="{984449AB-39E1-4851-871D-721BD7F6D139}" type="presParOf" srcId="{8F97D42C-EFC9-46DE-BAFB-D1E4C4C4ED44}" destId="{D4EEB93C-FEC3-453E-8730-7CF827B706C7}" srcOrd="1" destOrd="0" presId="urn:microsoft.com/office/officeart/2005/8/layout/pList2"/>
    <dgm:cxn modelId="{56884EE5-912F-44D8-B67F-02FAD67F8FD9}" type="presParOf" srcId="{8F97D42C-EFC9-46DE-BAFB-D1E4C4C4ED44}" destId="{A80CBFBA-5D09-41EE-BD13-05020408E6B0}" srcOrd="2" destOrd="0" presId="urn:microsoft.com/office/officeart/2005/8/layout/pList2"/>
    <dgm:cxn modelId="{01692B04-26BC-42DE-BB68-ECAABA01FDFA}" type="presParOf" srcId="{A80CBFBA-5D09-41EE-BD13-05020408E6B0}" destId="{A02DC7F6-2886-4671-A5AC-2A7AC27C3317}" srcOrd="0" destOrd="0" presId="urn:microsoft.com/office/officeart/2005/8/layout/pList2"/>
    <dgm:cxn modelId="{1C95A320-4D92-4AE6-A50A-4DED400C5C8D}" type="presParOf" srcId="{A80CBFBA-5D09-41EE-BD13-05020408E6B0}" destId="{6408D6A8-FB25-4C5A-844F-C4BA28D5BE03}" srcOrd="1" destOrd="0" presId="urn:microsoft.com/office/officeart/2005/8/layout/pList2"/>
    <dgm:cxn modelId="{C8F221FE-19D4-4AB0-8648-EEC6E08B1735}" type="presParOf" srcId="{A80CBFBA-5D09-41EE-BD13-05020408E6B0}" destId="{756567E3-08D0-47FD-B290-6FABB8468CA5}" srcOrd="2" destOrd="0" presId="urn:microsoft.com/office/officeart/2005/8/layout/pList2"/>
    <dgm:cxn modelId="{A8A85BEC-5BB9-4EB3-AFEC-8D8CDB00286C}" type="presParOf" srcId="{8F97D42C-EFC9-46DE-BAFB-D1E4C4C4ED44}" destId="{D4E9338D-8D88-4BED-8768-8B39C528B042}" srcOrd="3" destOrd="0" presId="urn:microsoft.com/office/officeart/2005/8/layout/pList2"/>
    <dgm:cxn modelId="{D3F87890-85E8-47E4-AE8B-6342E471C6FC}" type="presParOf" srcId="{8F97D42C-EFC9-46DE-BAFB-D1E4C4C4ED44}" destId="{C4F15465-CB7C-4153-B44C-4F1EB74759CE}" srcOrd="4" destOrd="0" presId="urn:microsoft.com/office/officeart/2005/8/layout/pList2"/>
    <dgm:cxn modelId="{E0225FF5-25FA-4BC1-907B-0E3B0047E80D}" type="presParOf" srcId="{C4F15465-CB7C-4153-B44C-4F1EB74759CE}" destId="{A31A74F0-9DA2-4076-954D-D18861F75990}" srcOrd="0" destOrd="0" presId="urn:microsoft.com/office/officeart/2005/8/layout/pList2"/>
    <dgm:cxn modelId="{E88FAAAD-E28E-49FF-AAFE-A9B7744229D2}" type="presParOf" srcId="{C4F15465-CB7C-4153-B44C-4F1EB74759CE}" destId="{726C9994-8B87-477B-AF4A-DFCFB5858E42}" srcOrd="1" destOrd="0" presId="urn:microsoft.com/office/officeart/2005/8/layout/pList2"/>
    <dgm:cxn modelId="{E0BC6F5D-3F9E-4D5A-9303-5C0B3F6F8682}" type="presParOf" srcId="{C4F15465-CB7C-4153-B44C-4F1EB74759CE}" destId="{10AD8BD5-5765-4B9E-9D29-7DE4C8651A68}"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CADA66A-B095-41AF-B6E8-0A20E065C560}" type="doc">
      <dgm:prSet loTypeId="urn:microsoft.com/office/officeart/2005/8/layout/hProcess6" loCatId="process" qsTypeId="urn:microsoft.com/office/officeart/2005/8/quickstyle/simple2" qsCatId="simple" csTypeId="urn:microsoft.com/office/officeart/2005/8/colors/accent1_2" csCatId="accent1" phldr="1"/>
      <dgm:spPr/>
      <dgm:t>
        <a:bodyPr/>
        <a:lstStyle/>
        <a:p>
          <a:endParaRPr lang="en-US"/>
        </a:p>
      </dgm:t>
    </dgm:pt>
    <dgm:pt modelId="{0F57235F-8601-49FE-BC3E-3A98E38968CE}">
      <dgm:prSet phldrT="[Text]" custT="1"/>
      <dgm:spPr>
        <a:solidFill>
          <a:srgbClr val="00B0F0"/>
        </a:solidFill>
      </dgm:spPr>
      <dgm:t>
        <a:bodyPr/>
        <a:lstStyle/>
        <a:p>
          <a:r>
            <a:rPr lang="en-US" sz="1400" b="1" dirty="0" smtClean="0"/>
            <a:t>Synthetic</a:t>
          </a:r>
          <a:r>
            <a:rPr lang="en-US" sz="1400" dirty="0" smtClean="0"/>
            <a:t> </a:t>
          </a:r>
          <a:r>
            <a:rPr lang="en-US" sz="1400" b="1" dirty="0" smtClean="0"/>
            <a:t>Data</a:t>
          </a:r>
          <a:endParaRPr lang="en-US" sz="1400" b="1" dirty="0"/>
        </a:p>
      </dgm:t>
    </dgm:pt>
    <dgm:pt modelId="{18F22B4E-3E9D-4D85-B721-1ABFB9D64069}" type="parTrans" cxnId="{3E04C4C9-F3F6-45A7-AC51-9DA2B34E9C1A}">
      <dgm:prSet/>
      <dgm:spPr/>
      <dgm:t>
        <a:bodyPr/>
        <a:lstStyle/>
        <a:p>
          <a:endParaRPr lang="en-US"/>
        </a:p>
      </dgm:t>
    </dgm:pt>
    <dgm:pt modelId="{6699C344-E3B7-422A-B117-C1C53E8E4C31}" type="sibTrans" cxnId="{3E04C4C9-F3F6-45A7-AC51-9DA2B34E9C1A}">
      <dgm:prSet/>
      <dgm:spPr/>
      <dgm:t>
        <a:bodyPr/>
        <a:lstStyle/>
        <a:p>
          <a:endParaRPr lang="en-US"/>
        </a:p>
      </dgm:t>
    </dgm:pt>
    <dgm:pt modelId="{635208EF-D876-4ED8-86C3-D388FB34D37B}">
      <dgm:prSet phldrT="[Text]"/>
      <dgm:spPr/>
      <dgm:t>
        <a:bodyPr/>
        <a:lstStyle/>
        <a:p>
          <a:r>
            <a:rPr lang="en-US" dirty="0" smtClean="0"/>
            <a:t>SUT</a:t>
          </a:r>
          <a:endParaRPr lang="en-US" dirty="0"/>
        </a:p>
      </dgm:t>
    </dgm:pt>
    <dgm:pt modelId="{E2258DCA-43F3-4E65-9E7B-96E24A32E533}" type="parTrans" cxnId="{E6C4121F-B763-40B6-8F6F-E53DDF51A8B5}">
      <dgm:prSet/>
      <dgm:spPr/>
      <dgm:t>
        <a:bodyPr/>
        <a:lstStyle/>
        <a:p>
          <a:endParaRPr lang="en-US"/>
        </a:p>
      </dgm:t>
    </dgm:pt>
    <dgm:pt modelId="{4AFF1CC2-CDE7-4832-945E-AED2C1EB8303}" type="sibTrans" cxnId="{E6C4121F-B763-40B6-8F6F-E53DDF51A8B5}">
      <dgm:prSet/>
      <dgm:spPr/>
      <dgm:t>
        <a:bodyPr/>
        <a:lstStyle/>
        <a:p>
          <a:endParaRPr lang="en-US"/>
        </a:p>
      </dgm:t>
    </dgm:pt>
    <dgm:pt modelId="{CC7C91E9-6DE3-406E-84C4-195A749B9317}">
      <dgm:prSet phldrT="[Text]"/>
      <dgm:spPr/>
      <dgm:t>
        <a:bodyPr/>
        <a:lstStyle/>
        <a:p>
          <a:r>
            <a:rPr lang="en-US" dirty="0" smtClean="0"/>
            <a:t>Service Responds</a:t>
          </a:r>
          <a:endParaRPr lang="en-US" dirty="0"/>
        </a:p>
      </dgm:t>
    </dgm:pt>
    <dgm:pt modelId="{13928DAC-A507-401A-B086-1A68692E7D2E}" type="parTrans" cxnId="{061FABFD-F7D2-406A-AFF4-DCE6A1055654}">
      <dgm:prSet/>
      <dgm:spPr/>
      <dgm:t>
        <a:bodyPr/>
        <a:lstStyle/>
        <a:p>
          <a:endParaRPr lang="en-US"/>
        </a:p>
      </dgm:t>
    </dgm:pt>
    <dgm:pt modelId="{569A5019-99A5-47A0-BD15-A08AB2511D13}" type="sibTrans" cxnId="{061FABFD-F7D2-406A-AFF4-DCE6A1055654}">
      <dgm:prSet/>
      <dgm:spPr/>
      <dgm:t>
        <a:bodyPr/>
        <a:lstStyle/>
        <a:p>
          <a:endParaRPr lang="en-US"/>
        </a:p>
      </dgm:t>
    </dgm:pt>
    <dgm:pt modelId="{D4EF25A4-FBAF-47EC-9F16-394AA2314685}">
      <dgm:prSet phldrT="[Text]"/>
      <dgm:spPr/>
      <dgm:t>
        <a:bodyPr/>
        <a:lstStyle/>
        <a:p>
          <a:r>
            <a:rPr lang="en-US" smtClean="0"/>
            <a:t>Test Result</a:t>
          </a:r>
          <a:endParaRPr lang="en-US" dirty="0"/>
        </a:p>
      </dgm:t>
    </dgm:pt>
    <dgm:pt modelId="{A80A1EFF-E82A-43B8-9E02-63974BEA7325}" type="parTrans" cxnId="{A575A821-57DD-4DF6-8AA6-83FE5913B8EC}">
      <dgm:prSet/>
      <dgm:spPr/>
      <dgm:t>
        <a:bodyPr/>
        <a:lstStyle/>
        <a:p>
          <a:endParaRPr lang="en-US"/>
        </a:p>
      </dgm:t>
    </dgm:pt>
    <dgm:pt modelId="{1297CDD7-A98D-4202-8985-E5B19BB70FF7}" type="sibTrans" cxnId="{A575A821-57DD-4DF6-8AA6-83FE5913B8EC}">
      <dgm:prSet/>
      <dgm:spPr/>
      <dgm:t>
        <a:bodyPr/>
        <a:lstStyle/>
        <a:p>
          <a:endParaRPr lang="en-US"/>
        </a:p>
      </dgm:t>
    </dgm:pt>
    <dgm:pt modelId="{19523BA8-58D8-4489-B332-D47BDB726832}">
      <dgm:prSet phldrT="[Text]"/>
      <dgm:spPr/>
      <dgm:t>
        <a:bodyPr/>
        <a:lstStyle/>
        <a:p>
          <a:r>
            <a:rPr lang="en-US" dirty="0" smtClean="0"/>
            <a:t>Pass</a:t>
          </a:r>
          <a:endParaRPr lang="en-US" dirty="0"/>
        </a:p>
      </dgm:t>
    </dgm:pt>
    <dgm:pt modelId="{E1DF2A7C-89BB-429C-9F65-F1C8569F6F11}" type="parTrans" cxnId="{04C595B9-0902-4630-BD84-C40BD1BBB488}">
      <dgm:prSet/>
      <dgm:spPr/>
      <dgm:t>
        <a:bodyPr/>
        <a:lstStyle/>
        <a:p>
          <a:endParaRPr lang="en-US"/>
        </a:p>
      </dgm:t>
    </dgm:pt>
    <dgm:pt modelId="{695604D5-45C4-43B8-8A27-930BC0084C6E}" type="sibTrans" cxnId="{04C595B9-0902-4630-BD84-C40BD1BBB488}">
      <dgm:prSet/>
      <dgm:spPr/>
      <dgm:t>
        <a:bodyPr/>
        <a:lstStyle/>
        <a:p>
          <a:endParaRPr lang="en-US"/>
        </a:p>
      </dgm:t>
    </dgm:pt>
    <dgm:pt modelId="{7FE8046E-03AC-4F65-8E97-28B04268C1C9}">
      <dgm:prSet phldrT="[Text]"/>
      <dgm:spPr/>
      <dgm:t>
        <a:bodyPr/>
        <a:lstStyle/>
        <a:p>
          <a:r>
            <a:rPr lang="en-US" dirty="0" smtClean="0"/>
            <a:t>Fail</a:t>
          </a:r>
          <a:endParaRPr lang="en-US" dirty="0"/>
        </a:p>
      </dgm:t>
    </dgm:pt>
    <dgm:pt modelId="{9D70A208-6007-45E7-A790-A49BA9FE1915}" type="sibTrans" cxnId="{B3F85054-4166-4E30-8A15-F15989E58AD0}">
      <dgm:prSet/>
      <dgm:spPr/>
      <dgm:t>
        <a:bodyPr/>
        <a:lstStyle/>
        <a:p>
          <a:endParaRPr lang="en-US"/>
        </a:p>
      </dgm:t>
    </dgm:pt>
    <dgm:pt modelId="{2807D52C-6F66-4AA8-9115-6AA8B0B8EE8C}" type="parTrans" cxnId="{B3F85054-4166-4E30-8A15-F15989E58AD0}">
      <dgm:prSet/>
      <dgm:spPr/>
      <dgm:t>
        <a:bodyPr/>
        <a:lstStyle/>
        <a:p>
          <a:endParaRPr lang="en-US"/>
        </a:p>
      </dgm:t>
    </dgm:pt>
    <dgm:pt modelId="{40945EEA-1CF4-43F7-83A6-7ABE26A1E670}">
      <dgm:prSet phldrT="[Text]"/>
      <dgm:spPr/>
      <dgm:t>
        <a:bodyPr/>
        <a:lstStyle/>
        <a:p>
          <a:r>
            <a:rPr lang="en-US" smtClean="0"/>
            <a:t>Attempt</a:t>
          </a:r>
          <a:endParaRPr lang="en-US" dirty="0" smtClean="0"/>
        </a:p>
        <a:p>
          <a:r>
            <a:rPr lang="en-US" dirty="0" smtClean="0"/>
            <a:t>Login</a:t>
          </a:r>
          <a:endParaRPr lang="en-US" dirty="0"/>
        </a:p>
      </dgm:t>
    </dgm:pt>
    <dgm:pt modelId="{6FE0DDEA-E038-45F3-BA70-42222C3A655A}" type="parTrans" cxnId="{AC8CDC0E-2354-45BA-A949-41A636898BD0}">
      <dgm:prSet/>
      <dgm:spPr/>
      <dgm:t>
        <a:bodyPr/>
        <a:lstStyle/>
        <a:p>
          <a:endParaRPr lang="en-US"/>
        </a:p>
      </dgm:t>
    </dgm:pt>
    <dgm:pt modelId="{6A1F6803-3078-4C31-9087-4A5F97E21BAF}" type="sibTrans" cxnId="{AC8CDC0E-2354-45BA-A949-41A636898BD0}">
      <dgm:prSet/>
      <dgm:spPr/>
      <dgm:t>
        <a:bodyPr/>
        <a:lstStyle/>
        <a:p>
          <a:endParaRPr lang="en-US"/>
        </a:p>
      </dgm:t>
    </dgm:pt>
    <dgm:pt modelId="{9DA0F332-5126-48CB-8996-0394831431AC}" type="pres">
      <dgm:prSet presAssocID="{CCADA66A-B095-41AF-B6E8-0A20E065C560}" presName="theList" presStyleCnt="0">
        <dgm:presLayoutVars>
          <dgm:dir/>
          <dgm:animLvl val="lvl"/>
          <dgm:resizeHandles val="exact"/>
        </dgm:presLayoutVars>
      </dgm:prSet>
      <dgm:spPr/>
      <dgm:t>
        <a:bodyPr/>
        <a:lstStyle/>
        <a:p>
          <a:endParaRPr lang="en-US"/>
        </a:p>
      </dgm:t>
    </dgm:pt>
    <dgm:pt modelId="{6D3AFBA3-5D97-4A73-B3CE-FD7F82205812}" type="pres">
      <dgm:prSet presAssocID="{0F57235F-8601-49FE-BC3E-3A98E38968CE}" presName="compNode" presStyleCnt="0"/>
      <dgm:spPr/>
    </dgm:pt>
    <dgm:pt modelId="{7387BBA5-4663-45DE-AF6C-18F209586B87}" type="pres">
      <dgm:prSet presAssocID="{0F57235F-8601-49FE-BC3E-3A98E38968CE}" presName="noGeometry" presStyleCnt="0"/>
      <dgm:spPr/>
    </dgm:pt>
    <dgm:pt modelId="{EE72CB03-8E4D-437E-B05A-D22559DA79B5}" type="pres">
      <dgm:prSet presAssocID="{0F57235F-8601-49FE-BC3E-3A98E38968CE}" presName="childTextVisible" presStyleLbl="bgAccFollowNode1" presStyleIdx="0" presStyleCnt="3">
        <dgm:presLayoutVars>
          <dgm:bulletEnabled val="1"/>
        </dgm:presLayoutVars>
      </dgm:prSet>
      <dgm:spPr/>
      <dgm:t>
        <a:bodyPr/>
        <a:lstStyle/>
        <a:p>
          <a:endParaRPr lang="en-US"/>
        </a:p>
      </dgm:t>
    </dgm:pt>
    <dgm:pt modelId="{9EEC5B7D-EFE9-4040-921F-FD6D67320967}" type="pres">
      <dgm:prSet presAssocID="{0F57235F-8601-49FE-BC3E-3A98E38968CE}" presName="childTextHidden" presStyleLbl="bgAccFollowNode1" presStyleIdx="0" presStyleCnt="3"/>
      <dgm:spPr/>
      <dgm:t>
        <a:bodyPr/>
        <a:lstStyle/>
        <a:p>
          <a:endParaRPr lang="en-US"/>
        </a:p>
      </dgm:t>
    </dgm:pt>
    <dgm:pt modelId="{29FC49E9-3897-4AE0-B597-28D423157E42}" type="pres">
      <dgm:prSet presAssocID="{0F57235F-8601-49FE-BC3E-3A98E38968CE}" presName="parentText" presStyleLbl="node1" presStyleIdx="0" presStyleCnt="3" custScaleX="115961" custScaleY="119033">
        <dgm:presLayoutVars>
          <dgm:chMax val="1"/>
          <dgm:bulletEnabled val="1"/>
        </dgm:presLayoutVars>
      </dgm:prSet>
      <dgm:spPr/>
      <dgm:t>
        <a:bodyPr/>
        <a:lstStyle/>
        <a:p>
          <a:endParaRPr lang="en-US"/>
        </a:p>
      </dgm:t>
    </dgm:pt>
    <dgm:pt modelId="{CD8F36F9-1A8F-45BD-B06E-01669ED73627}" type="pres">
      <dgm:prSet presAssocID="{0F57235F-8601-49FE-BC3E-3A98E38968CE}" presName="aSpace" presStyleCnt="0"/>
      <dgm:spPr/>
    </dgm:pt>
    <dgm:pt modelId="{6AE83F01-671C-4A19-A99E-FD513160783E}" type="pres">
      <dgm:prSet presAssocID="{635208EF-D876-4ED8-86C3-D388FB34D37B}" presName="compNode" presStyleCnt="0"/>
      <dgm:spPr/>
    </dgm:pt>
    <dgm:pt modelId="{4D1D1577-8F95-419A-8FE2-8582DFB7A619}" type="pres">
      <dgm:prSet presAssocID="{635208EF-D876-4ED8-86C3-D388FB34D37B}" presName="noGeometry" presStyleCnt="0"/>
      <dgm:spPr/>
    </dgm:pt>
    <dgm:pt modelId="{D77ECF79-8FA6-47FA-81D1-373EB4633808}" type="pres">
      <dgm:prSet presAssocID="{635208EF-D876-4ED8-86C3-D388FB34D37B}" presName="childTextVisible" presStyleLbl="bgAccFollowNode1" presStyleIdx="1" presStyleCnt="3">
        <dgm:presLayoutVars>
          <dgm:bulletEnabled val="1"/>
        </dgm:presLayoutVars>
      </dgm:prSet>
      <dgm:spPr/>
      <dgm:t>
        <a:bodyPr/>
        <a:lstStyle/>
        <a:p>
          <a:endParaRPr lang="en-US"/>
        </a:p>
      </dgm:t>
    </dgm:pt>
    <dgm:pt modelId="{3EBA91B2-0D16-448B-8E3C-BD3FA09CF519}" type="pres">
      <dgm:prSet presAssocID="{635208EF-D876-4ED8-86C3-D388FB34D37B}" presName="childTextHidden" presStyleLbl="bgAccFollowNode1" presStyleIdx="1" presStyleCnt="3"/>
      <dgm:spPr/>
      <dgm:t>
        <a:bodyPr/>
        <a:lstStyle/>
        <a:p>
          <a:endParaRPr lang="en-US"/>
        </a:p>
      </dgm:t>
    </dgm:pt>
    <dgm:pt modelId="{46F2BE24-902A-4697-8A4A-C5ED0E622471}" type="pres">
      <dgm:prSet presAssocID="{635208EF-D876-4ED8-86C3-D388FB34D37B}" presName="parentText" presStyleLbl="node1" presStyleIdx="1" presStyleCnt="3">
        <dgm:presLayoutVars>
          <dgm:chMax val="1"/>
          <dgm:bulletEnabled val="1"/>
        </dgm:presLayoutVars>
      </dgm:prSet>
      <dgm:spPr/>
      <dgm:t>
        <a:bodyPr/>
        <a:lstStyle/>
        <a:p>
          <a:endParaRPr lang="en-US"/>
        </a:p>
      </dgm:t>
    </dgm:pt>
    <dgm:pt modelId="{FC307AB5-2E54-4EBF-ABB3-0055A7D1F9F3}" type="pres">
      <dgm:prSet presAssocID="{635208EF-D876-4ED8-86C3-D388FB34D37B}" presName="aSpace" presStyleCnt="0"/>
      <dgm:spPr/>
    </dgm:pt>
    <dgm:pt modelId="{D576244C-5AAE-4B39-B30C-34BFFABC1F17}" type="pres">
      <dgm:prSet presAssocID="{D4EF25A4-FBAF-47EC-9F16-394AA2314685}" presName="compNode" presStyleCnt="0"/>
      <dgm:spPr/>
    </dgm:pt>
    <dgm:pt modelId="{700FB402-F1DE-40F2-B729-D3D40ACCB85D}" type="pres">
      <dgm:prSet presAssocID="{D4EF25A4-FBAF-47EC-9F16-394AA2314685}" presName="noGeometry" presStyleCnt="0"/>
      <dgm:spPr/>
    </dgm:pt>
    <dgm:pt modelId="{1369FA38-810E-4C8F-8B83-78CBF35A17BE}" type="pres">
      <dgm:prSet presAssocID="{D4EF25A4-FBAF-47EC-9F16-394AA2314685}" presName="childTextVisible" presStyleLbl="bgAccFollowNode1" presStyleIdx="2" presStyleCnt="3">
        <dgm:presLayoutVars>
          <dgm:bulletEnabled val="1"/>
        </dgm:presLayoutVars>
      </dgm:prSet>
      <dgm:spPr/>
      <dgm:t>
        <a:bodyPr/>
        <a:lstStyle/>
        <a:p>
          <a:endParaRPr lang="en-US"/>
        </a:p>
      </dgm:t>
    </dgm:pt>
    <dgm:pt modelId="{98AEDB09-A5A7-4D1F-905F-C1E0E39E4746}" type="pres">
      <dgm:prSet presAssocID="{D4EF25A4-FBAF-47EC-9F16-394AA2314685}" presName="childTextHidden" presStyleLbl="bgAccFollowNode1" presStyleIdx="2" presStyleCnt="3"/>
      <dgm:spPr/>
      <dgm:t>
        <a:bodyPr/>
        <a:lstStyle/>
        <a:p>
          <a:endParaRPr lang="en-US"/>
        </a:p>
      </dgm:t>
    </dgm:pt>
    <dgm:pt modelId="{B48CC020-1093-4437-B0FC-A1A38445C56B}" type="pres">
      <dgm:prSet presAssocID="{D4EF25A4-FBAF-47EC-9F16-394AA2314685}" presName="parentText" presStyleLbl="node1" presStyleIdx="2" presStyleCnt="3">
        <dgm:presLayoutVars>
          <dgm:chMax val="1"/>
          <dgm:bulletEnabled val="1"/>
        </dgm:presLayoutVars>
      </dgm:prSet>
      <dgm:spPr/>
      <dgm:t>
        <a:bodyPr/>
        <a:lstStyle/>
        <a:p>
          <a:endParaRPr lang="en-US"/>
        </a:p>
      </dgm:t>
    </dgm:pt>
  </dgm:ptLst>
  <dgm:cxnLst>
    <dgm:cxn modelId="{551F3E12-F8E5-4E56-9AD4-80520728C8D5}" type="presOf" srcId="{40945EEA-1CF4-43F7-83A6-7ABE26A1E670}" destId="{EE72CB03-8E4D-437E-B05A-D22559DA79B5}" srcOrd="0" destOrd="0" presId="urn:microsoft.com/office/officeart/2005/8/layout/hProcess6"/>
    <dgm:cxn modelId="{AC8CDC0E-2354-45BA-A949-41A636898BD0}" srcId="{0F57235F-8601-49FE-BC3E-3A98E38968CE}" destId="{40945EEA-1CF4-43F7-83A6-7ABE26A1E670}" srcOrd="0" destOrd="0" parTransId="{6FE0DDEA-E038-45F3-BA70-42222C3A655A}" sibTransId="{6A1F6803-3078-4C31-9087-4A5F97E21BAF}"/>
    <dgm:cxn modelId="{748473B7-1590-4151-9A58-18B8BA0E8881}" type="presOf" srcId="{CC7C91E9-6DE3-406E-84C4-195A749B9317}" destId="{D77ECF79-8FA6-47FA-81D1-373EB4633808}" srcOrd="0" destOrd="0" presId="urn:microsoft.com/office/officeart/2005/8/layout/hProcess6"/>
    <dgm:cxn modelId="{F4BFDA18-FCD0-4922-82FA-0FF7F242B1C7}" type="presOf" srcId="{CC7C91E9-6DE3-406E-84C4-195A749B9317}" destId="{3EBA91B2-0D16-448B-8E3C-BD3FA09CF519}" srcOrd="1" destOrd="0" presId="urn:microsoft.com/office/officeart/2005/8/layout/hProcess6"/>
    <dgm:cxn modelId="{04C595B9-0902-4630-BD84-C40BD1BBB488}" srcId="{D4EF25A4-FBAF-47EC-9F16-394AA2314685}" destId="{19523BA8-58D8-4489-B332-D47BDB726832}" srcOrd="0" destOrd="0" parTransId="{E1DF2A7C-89BB-429C-9F65-F1C8569F6F11}" sibTransId="{695604D5-45C4-43B8-8A27-930BC0084C6E}"/>
    <dgm:cxn modelId="{84F0B06C-88D3-42AD-A3F7-48F3810ADF10}" type="presOf" srcId="{7FE8046E-03AC-4F65-8E97-28B04268C1C9}" destId="{1369FA38-810E-4C8F-8B83-78CBF35A17BE}" srcOrd="0" destOrd="1" presId="urn:microsoft.com/office/officeart/2005/8/layout/hProcess6"/>
    <dgm:cxn modelId="{080E56C0-8DA6-4668-AA8B-BD7953726D5F}" type="presOf" srcId="{0F57235F-8601-49FE-BC3E-3A98E38968CE}" destId="{29FC49E9-3897-4AE0-B597-28D423157E42}" srcOrd="0" destOrd="0" presId="urn:microsoft.com/office/officeart/2005/8/layout/hProcess6"/>
    <dgm:cxn modelId="{A575A821-57DD-4DF6-8AA6-83FE5913B8EC}" srcId="{CCADA66A-B095-41AF-B6E8-0A20E065C560}" destId="{D4EF25A4-FBAF-47EC-9F16-394AA2314685}" srcOrd="2" destOrd="0" parTransId="{A80A1EFF-E82A-43B8-9E02-63974BEA7325}" sibTransId="{1297CDD7-A98D-4202-8985-E5B19BB70FF7}"/>
    <dgm:cxn modelId="{0DA395ED-1B3C-40C6-9D34-B4980F23D951}" type="presOf" srcId="{7FE8046E-03AC-4F65-8E97-28B04268C1C9}" destId="{98AEDB09-A5A7-4D1F-905F-C1E0E39E4746}" srcOrd="1" destOrd="1" presId="urn:microsoft.com/office/officeart/2005/8/layout/hProcess6"/>
    <dgm:cxn modelId="{511173DD-23B8-4C5D-BB24-782DA454DB50}" type="presOf" srcId="{19523BA8-58D8-4489-B332-D47BDB726832}" destId="{98AEDB09-A5A7-4D1F-905F-C1E0E39E4746}" srcOrd="1" destOrd="0" presId="urn:microsoft.com/office/officeart/2005/8/layout/hProcess6"/>
    <dgm:cxn modelId="{E6C4121F-B763-40B6-8F6F-E53DDF51A8B5}" srcId="{CCADA66A-B095-41AF-B6E8-0A20E065C560}" destId="{635208EF-D876-4ED8-86C3-D388FB34D37B}" srcOrd="1" destOrd="0" parTransId="{E2258DCA-43F3-4E65-9E7B-96E24A32E533}" sibTransId="{4AFF1CC2-CDE7-4832-945E-AED2C1EB8303}"/>
    <dgm:cxn modelId="{348B4991-5888-4EF7-975F-FC05905EC44F}" type="presOf" srcId="{19523BA8-58D8-4489-B332-D47BDB726832}" destId="{1369FA38-810E-4C8F-8B83-78CBF35A17BE}" srcOrd="0" destOrd="0" presId="urn:microsoft.com/office/officeart/2005/8/layout/hProcess6"/>
    <dgm:cxn modelId="{061FABFD-F7D2-406A-AFF4-DCE6A1055654}" srcId="{635208EF-D876-4ED8-86C3-D388FB34D37B}" destId="{CC7C91E9-6DE3-406E-84C4-195A749B9317}" srcOrd="0" destOrd="0" parTransId="{13928DAC-A507-401A-B086-1A68692E7D2E}" sibTransId="{569A5019-99A5-47A0-BD15-A08AB2511D13}"/>
    <dgm:cxn modelId="{32743A34-FE48-4205-8A07-2C5D476A4B44}" type="presOf" srcId="{D4EF25A4-FBAF-47EC-9F16-394AA2314685}" destId="{B48CC020-1093-4437-B0FC-A1A38445C56B}" srcOrd="0" destOrd="0" presId="urn:microsoft.com/office/officeart/2005/8/layout/hProcess6"/>
    <dgm:cxn modelId="{8D7BF9EA-8A27-432E-B209-9FEA1B160B23}" type="presOf" srcId="{40945EEA-1CF4-43F7-83A6-7ABE26A1E670}" destId="{9EEC5B7D-EFE9-4040-921F-FD6D67320967}" srcOrd="1" destOrd="0" presId="urn:microsoft.com/office/officeart/2005/8/layout/hProcess6"/>
    <dgm:cxn modelId="{9E053A78-1ED9-4738-B914-716986B250A7}" type="presOf" srcId="{635208EF-D876-4ED8-86C3-D388FB34D37B}" destId="{46F2BE24-902A-4697-8A4A-C5ED0E622471}" srcOrd="0" destOrd="0" presId="urn:microsoft.com/office/officeart/2005/8/layout/hProcess6"/>
    <dgm:cxn modelId="{3E04C4C9-F3F6-45A7-AC51-9DA2B34E9C1A}" srcId="{CCADA66A-B095-41AF-B6E8-0A20E065C560}" destId="{0F57235F-8601-49FE-BC3E-3A98E38968CE}" srcOrd="0" destOrd="0" parTransId="{18F22B4E-3E9D-4D85-B721-1ABFB9D64069}" sibTransId="{6699C344-E3B7-422A-B117-C1C53E8E4C31}"/>
    <dgm:cxn modelId="{B3F85054-4166-4E30-8A15-F15989E58AD0}" srcId="{D4EF25A4-FBAF-47EC-9F16-394AA2314685}" destId="{7FE8046E-03AC-4F65-8E97-28B04268C1C9}" srcOrd="1" destOrd="0" parTransId="{2807D52C-6F66-4AA8-9115-6AA8B0B8EE8C}" sibTransId="{9D70A208-6007-45E7-A790-A49BA9FE1915}"/>
    <dgm:cxn modelId="{DC5632A3-50CE-4E13-9837-367D93D6582C}" type="presOf" srcId="{CCADA66A-B095-41AF-B6E8-0A20E065C560}" destId="{9DA0F332-5126-48CB-8996-0394831431AC}" srcOrd="0" destOrd="0" presId="urn:microsoft.com/office/officeart/2005/8/layout/hProcess6"/>
    <dgm:cxn modelId="{2DD1FA09-BDFF-4DAF-9007-47EC7388D1CF}" type="presParOf" srcId="{9DA0F332-5126-48CB-8996-0394831431AC}" destId="{6D3AFBA3-5D97-4A73-B3CE-FD7F82205812}" srcOrd="0" destOrd="0" presId="urn:microsoft.com/office/officeart/2005/8/layout/hProcess6"/>
    <dgm:cxn modelId="{3F9EA4BF-18EF-44EC-A719-AB783C69F96A}" type="presParOf" srcId="{6D3AFBA3-5D97-4A73-B3CE-FD7F82205812}" destId="{7387BBA5-4663-45DE-AF6C-18F209586B87}" srcOrd="0" destOrd="0" presId="urn:microsoft.com/office/officeart/2005/8/layout/hProcess6"/>
    <dgm:cxn modelId="{0795AE26-7351-4A41-A195-C64C2EE4B58C}" type="presParOf" srcId="{6D3AFBA3-5D97-4A73-B3CE-FD7F82205812}" destId="{EE72CB03-8E4D-437E-B05A-D22559DA79B5}" srcOrd="1" destOrd="0" presId="urn:microsoft.com/office/officeart/2005/8/layout/hProcess6"/>
    <dgm:cxn modelId="{89EEF7A5-1014-4488-9ECD-426CAD3C5CC3}" type="presParOf" srcId="{6D3AFBA3-5D97-4A73-B3CE-FD7F82205812}" destId="{9EEC5B7D-EFE9-4040-921F-FD6D67320967}" srcOrd="2" destOrd="0" presId="urn:microsoft.com/office/officeart/2005/8/layout/hProcess6"/>
    <dgm:cxn modelId="{1FB99211-D830-4C69-8CB9-C6E2B1819D15}" type="presParOf" srcId="{6D3AFBA3-5D97-4A73-B3CE-FD7F82205812}" destId="{29FC49E9-3897-4AE0-B597-28D423157E42}" srcOrd="3" destOrd="0" presId="urn:microsoft.com/office/officeart/2005/8/layout/hProcess6"/>
    <dgm:cxn modelId="{18297797-C477-4BD3-9337-7F7380B10749}" type="presParOf" srcId="{9DA0F332-5126-48CB-8996-0394831431AC}" destId="{CD8F36F9-1A8F-45BD-B06E-01669ED73627}" srcOrd="1" destOrd="0" presId="urn:microsoft.com/office/officeart/2005/8/layout/hProcess6"/>
    <dgm:cxn modelId="{983CE36F-2EDF-40FD-A097-70FEE91F1B4E}" type="presParOf" srcId="{9DA0F332-5126-48CB-8996-0394831431AC}" destId="{6AE83F01-671C-4A19-A99E-FD513160783E}" srcOrd="2" destOrd="0" presId="urn:microsoft.com/office/officeart/2005/8/layout/hProcess6"/>
    <dgm:cxn modelId="{85EC2F8F-61A1-4CB4-9F40-4672F984079A}" type="presParOf" srcId="{6AE83F01-671C-4A19-A99E-FD513160783E}" destId="{4D1D1577-8F95-419A-8FE2-8582DFB7A619}" srcOrd="0" destOrd="0" presId="urn:microsoft.com/office/officeart/2005/8/layout/hProcess6"/>
    <dgm:cxn modelId="{7DE54BAB-F0DC-406B-9D56-051C7172570A}" type="presParOf" srcId="{6AE83F01-671C-4A19-A99E-FD513160783E}" destId="{D77ECF79-8FA6-47FA-81D1-373EB4633808}" srcOrd="1" destOrd="0" presId="urn:microsoft.com/office/officeart/2005/8/layout/hProcess6"/>
    <dgm:cxn modelId="{A91CDD0A-1419-4655-8CD4-392E8A381E62}" type="presParOf" srcId="{6AE83F01-671C-4A19-A99E-FD513160783E}" destId="{3EBA91B2-0D16-448B-8E3C-BD3FA09CF519}" srcOrd="2" destOrd="0" presId="urn:microsoft.com/office/officeart/2005/8/layout/hProcess6"/>
    <dgm:cxn modelId="{5B76F3DD-2E29-4DDA-BA16-26C8E792D755}" type="presParOf" srcId="{6AE83F01-671C-4A19-A99E-FD513160783E}" destId="{46F2BE24-902A-4697-8A4A-C5ED0E622471}" srcOrd="3" destOrd="0" presId="urn:microsoft.com/office/officeart/2005/8/layout/hProcess6"/>
    <dgm:cxn modelId="{7BE706FD-5651-47F4-A49A-49094B07B84B}" type="presParOf" srcId="{9DA0F332-5126-48CB-8996-0394831431AC}" destId="{FC307AB5-2E54-4EBF-ABB3-0055A7D1F9F3}" srcOrd="3" destOrd="0" presId="urn:microsoft.com/office/officeart/2005/8/layout/hProcess6"/>
    <dgm:cxn modelId="{EFF6B988-D3CA-427A-9457-7E23099BE67C}" type="presParOf" srcId="{9DA0F332-5126-48CB-8996-0394831431AC}" destId="{D576244C-5AAE-4B39-B30C-34BFFABC1F17}" srcOrd="4" destOrd="0" presId="urn:microsoft.com/office/officeart/2005/8/layout/hProcess6"/>
    <dgm:cxn modelId="{92B7790D-23D9-4642-A86D-DB66578914BC}" type="presParOf" srcId="{D576244C-5AAE-4B39-B30C-34BFFABC1F17}" destId="{700FB402-F1DE-40F2-B729-D3D40ACCB85D}" srcOrd="0" destOrd="0" presId="urn:microsoft.com/office/officeart/2005/8/layout/hProcess6"/>
    <dgm:cxn modelId="{94D36799-9C44-43C3-A9E8-AA5D022D7F92}" type="presParOf" srcId="{D576244C-5AAE-4B39-B30C-34BFFABC1F17}" destId="{1369FA38-810E-4C8F-8B83-78CBF35A17BE}" srcOrd="1" destOrd="0" presId="urn:microsoft.com/office/officeart/2005/8/layout/hProcess6"/>
    <dgm:cxn modelId="{8CD2D076-9F79-49BB-8CDE-A2D018D223F6}" type="presParOf" srcId="{D576244C-5AAE-4B39-B30C-34BFFABC1F17}" destId="{98AEDB09-A5A7-4D1F-905F-C1E0E39E4746}" srcOrd="2" destOrd="0" presId="urn:microsoft.com/office/officeart/2005/8/layout/hProcess6"/>
    <dgm:cxn modelId="{04229DB3-DECF-4B25-AF55-C9DC73B1F02C}" type="presParOf" srcId="{D576244C-5AAE-4B39-B30C-34BFFABC1F17}" destId="{B48CC020-1093-4437-B0FC-A1A38445C56B}"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5E41AE9-BFAA-4B15-B8C6-3F45E0AC5598}" type="doc">
      <dgm:prSet loTypeId="urn:microsoft.com/office/officeart/2005/8/layout/equation2" loCatId="process" qsTypeId="urn:microsoft.com/office/officeart/2005/8/quickstyle/simple2" qsCatId="simple" csTypeId="urn:microsoft.com/office/officeart/2005/8/colors/accent0_3" csCatId="mainScheme" phldr="1"/>
      <dgm:spPr/>
    </dgm:pt>
    <dgm:pt modelId="{FF7D86AB-898F-4492-8781-E37EE5AFE952}">
      <dgm:prSet phldrT="[Text]" custT="1"/>
      <dgm:spPr/>
      <dgm:t>
        <a:bodyPr/>
        <a:lstStyle/>
        <a:p>
          <a:r>
            <a:rPr lang="en-US" sz="2000" u="sng" dirty="0" smtClean="0"/>
            <a:t>W</a:t>
          </a:r>
          <a:r>
            <a:rPr lang="en-US" sz="2000" dirty="0" smtClean="0"/>
            <a:t>rite Once, Test Anywhere</a:t>
          </a:r>
          <a:endParaRPr lang="en-US" sz="2000" dirty="0"/>
        </a:p>
      </dgm:t>
    </dgm:pt>
    <dgm:pt modelId="{F9F647E9-CA8C-4CEB-8543-5F54D2A7704D}" type="parTrans" cxnId="{343D1251-1E97-4010-BA3B-462B534232B1}">
      <dgm:prSet/>
      <dgm:spPr/>
      <dgm:t>
        <a:bodyPr/>
        <a:lstStyle/>
        <a:p>
          <a:endParaRPr lang="en-US"/>
        </a:p>
      </dgm:t>
    </dgm:pt>
    <dgm:pt modelId="{FBAFE189-89FE-4476-9BB2-F27D1380E41F}" type="sibTrans" cxnId="{343D1251-1E97-4010-BA3B-462B534232B1}">
      <dgm:prSet/>
      <dgm:spPr/>
      <dgm:t>
        <a:bodyPr/>
        <a:lstStyle/>
        <a:p>
          <a:endParaRPr lang="en-US"/>
        </a:p>
      </dgm:t>
    </dgm:pt>
    <dgm:pt modelId="{42EC0302-6060-4CFB-9640-A79FFB4F0F5A}">
      <dgm:prSet phldrT="[Text]" custT="1"/>
      <dgm:spPr/>
      <dgm:t>
        <a:bodyPr/>
        <a:lstStyle/>
        <a:p>
          <a:r>
            <a:rPr lang="en-US" sz="2000" u="sng" dirty="0" smtClean="0"/>
            <a:t>A</a:t>
          </a:r>
          <a:r>
            <a:rPr lang="en-US" sz="2000" dirty="0" smtClean="0"/>
            <a:t>ctive Monitoring</a:t>
          </a:r>
          <a:endParaRPr lang="en-US" sz="2000" dirty="0"/>
        </a:p>
      </dgm:t>
    </dgm:pt>
    <dgm:pt modelId="{16764C53-AA92-4356-9558-8571F8332BD3}" type="parTrans" cxnId="{1E8CC808-470C-416A-BEB2-2963F87B9587}">
      <dgm:prSet/>
      <dgm:spPr/>
      <dgm:t>
        <a:bodyPr/>
        <a:lstStyle/>
        <a:p>
          <a:endParaRPr lang="en-US"/>
        </a:p>
      </dgm:t>
    </dgm:pt>
    <dgm:pt modelId="{09CD6E24-6A16-4C18-8C05-3CC71E525E04}" type="sibTrans" cxnId="{1E8CC808-470C-416A-BEB2-2963F87B9587}">
      <dgm:prSet/>
      <dgm:spPr/>
      <dgm:t>
        <a:bodyPr/>
        <a:lstStyle/>
        <a:p>
          <a:endParaRPr lang="en-US"/>
        </a:p>
      </dgm:t>
    </dgm:pt>
    <dgm:pt modelId="{E81CFAB4-F5CD-446D-8FE2-C76B47707376}">
      <dgm:prSet phldrT="[Text]"/>
      <dgm:spPr/>
      <dgm:t>
        <a:bodyPr/>
        <a:lstStyle/>
        <a:p>
          <a:r>
            <a:rPr lang="en-US" dirty="0" smtClean="0"/>
            <a:t>ROI</a:t>
          </a:r>
          <a:endParaRPr lang="en-US" dirty="0"/>
        </a:p>
      </dgm:t>
    </dgm:pt>
    <dgm:pt modelId="{75E71EEE-CF47-439F-AAE4-6D3F173D9B8A}" type="parTrans" cxnId="{CDDC54C0-7BC8-42FF-BD1A-0CC6A0186F6D}">
      <dgm:prSet/>
      <dgm:spPr/>
      <dgm:t>
        <a:bodyPr/>
        <a:lstStyle/>
        <a:p>
          <a:endParaRPr lang="en-US"/>
        </a:p>
      </dgm:t>
    </dgm:pt>
    <dgm:pt modelId="{B0C6AAB5-3003-4EB7-9B7B-DC5229043132}" type="sibTrans" cxnId="{CDDC54C0-7BC8-42FF-BD1A-0CC6A0186F6D}">
      <dgm:prSet/>
      <dgm:spPr/>
      <dgm:t>
        <a:bodyPr/>
        <a:lstStyle/>
        <a:p>
          <a:endParaRPr lang="en-US"/>
        </a:p>
      </dgm:t>
    </dgm:pt>
    <dgm:pt modelId="{90EFC2A4-0A57-40A3-A09A-BB1566A40874}">
      <dgm:prSet phldrT="[Text]"/>
      <dgm:spPr/>
      <dgm:t>
        <a:bodyPr/>
        <a:lstStyle/>
        <a:p>
          <a:r>
            <a:rPr lang="en-US" dirty="0" smtClean="0"/>
            <a:t>Test Re-Use</a:t>
          </a:r>
          <a:endParaRPr lang="en-US" dirty="0"/>
        </a:p>
      </dgm:t>
    </dgm:pt>
    <dgm:pt modelId="{8438EEDC-B434-48CD-B251-E8F59051CEAA}" type="parTrans" cxnId="{075A3587-5BB4-4C7B-BD38-07878685B713}">
      <dgm:prSet/>
      <dgm:spPr/>
      <dgm:t>
        <a:bodyPr/>
        <a:lstStyle/>
        <a:p>
          <a:endParaRPr lang="en-US"/>
        </a:p>
      </dgm:t>
    </dgm:pt>
    <dgm:pt modelId="{22253C03-272E-4F32-89EB-281BA12B6912}" type="sibTrans" cxnId="{075A3587-5BB4-4C7B-BD38-07878685B713}">
      <dgm:prSet/>
      <dgm:spPr/>
      <dgm:t>
        <a:bodyPr/>
        <a:lstStyle/>
        <a:p>
          <a:endParaRPr lang="en-US"/>
        </a:p>
      </dgm:t>
    </dgm:pt>
    <dgm:pt modelId="{B2414466-A163-4D85-A0A3-73731C4FAD1C}">
      <dgm:prSet phldrT="[Text]"/>
      <dgm:spPr/>
      <dgm:t>
        <a:bodyPr/>
        <a:lstStyle/>
        <a:p>
          <a:r>
            <a:rPr lang="en-US" u="sng" dirty="0" smtClean="0"/>
            <a:t>P</a:t>
          </a:r>
          <a:r>
            <a:rPr lang="en-US" dirty="0" smtClean="0"/>
            <a:t>erformance</a:t>
          </a:r>
          <a:endParaRPr lang="en-US" dirty="0"/>
        </a:p>
      </dgm:t>
    </dgm:pt>
    <dgm:pt modelId="{EA7FEF77-125B-4810-B180-AD8F7730F4C9}" type="parTrans" cxnId="{3D4A047C-CC51-495C-8C47-42056E95BB83}">
      <dgm:prSet/>
      <dgm:spPr/>
      <dgm:t>
        <a:bodyPr/>
        <a:lstStyle/>
        <a:p>
          <a:endParaRPr lang="en-US"/>
        </a:p>
      </dgm:t>
    </dgm:pt>
    <dgm:pt modelId="{0F2EFA7E-DA79-4A29-B89B-32BB791D711C}" type="sibTrans" cxnId="{3D4A047C-CC51-495C-8C47-42056E95BB83}">
      <dgm:prSet/>
      <dgm:spPr/>
      <dgm:t>
        <a:bodyPr/>
        <a:lstStyle/>
        <a:p>
          <a:endParaRPr lang="en-US"/>
        </a:p>
      </dgm:t>
    </dgm:pt>
    <dgm:pt modelId="{8AECC86F-DC17-4A6F-954B-6DF37ABE4571}">
      <dgm:prSet phldrT="[Text]"/>
      <dgm:spPr/>
      <dgm:t>
        <a:bodyPr/>
        <a:lstStyle/>
        <a:p>
          <a:r>
            <a:rPr lang="en-US" dirty="0" smtClean="0"/>
            <a:t>Availability</a:t>
          </a:r>
          <a:endParaRPr lang="en-US" dirty="0"/>
        </a:p>
      </dgm:t>
    </dgm:pt>
    <dgm:pt modelId="{E0D440C1-C00E-4151-839B-CDE5A7DA7326}" type="parTrans" cxnId="{8C37E059-957F-4459-BB98-364170693E82}">
      <dgm:prSet/>
      <dgm:spPr/>
    </dgm:pt>
    <dgm:pt modelId="{C99DDB2E-E7D6-45E4-A0E5-212C75AAF209}" type="sibTrans" cxnId="{8C37E059-957F-4459-BB98-364170693E82}">
      <dgm:prSet/>
      <dgm:spPr/>
    </dgm:pt>
    <dgm:pt modelId="{A91E4FCA-996C-4D94-97A5-9572E2279E79}" type="pres">
      <dgm:prSet presAssocID="{75E41AE9-BFAA-4B15-B8C6-3F45E0AC5598}" presName="Name0" presStyleCnt="0">
        <dgm:presLayoutVars>
          <dgm:dir/>
          <dgm:resizeHandles val="exact"/>
        </dgm:presLayoutVars>
      </dgm:prSet>
      <dgm:spPr/>
    </dgm:pt>
    <dgm:pt modelId="{04B79581-2DC5-45D8-8B6B-1C79523A36AB}" type="pres">
      <dgm:prSet presAssocID="{75E41AE9-BFAA-4B15-B8C6-3F45E0AC5598}" presName="vNodes" presStyleCnt="0"/>
      <dgm:spPr/>
    </dgm:pt>
    <dgm:pt modelId="{30593906-6254-43D2-A11F-DF7E2E5A883D}" type="pres">
      <dgm:prSet presAssocID="{FF7D86AB-898F-4492-8781-E37EE5AFE952}" presName="node" presStyleLbl="node1" presStyleIdx="0" presStyleCnt="3" custScaleX="213670" custScaleY="217795">
        <dgm:presLayoutVars>
          <dgm:bulletEnabled val="1"/>
        </dgm:presLayoutVars>
      </dgm:prSet>
      <dgm:spPr/>
      <dgm:t>
        <a:bodyPr/>
        <a:lstStyle/>
        <a:p>
          <a:endParaRPr lang="en-US"/>
        </a:p>
      </dgm:t>
    </dgm:pt>
    <dgm:pt modelId="{58822566-F1B2-4132-9D5F-1E111C43E719}" type="pres">
      <dgm:prSet presAssocID="{FBAFE189-89FE-4476-9BB2-F27D1380E41F}" presName="spacerT" presStyleCnt="0"/>
      <dgm:spPr/>
    </dgm:pt>
    <dgm:pt modelId="{C1326E7A-BEAD-46BC-89B1-B44BB64E60D5}" type="pres">
      <dgm:prSet presAssocID="{FBAFE189-89FE-4476-9BB2-F27D1380E41F}" presName="sibTrans" presStyleLbl="sibTrans2D1" presStyleIdx="0" presStyleCnt="2"/>
      <dgm:spPr/>
      <dgm:t>
        <a:bodyPr/>
        <a:lstStyle/>
        <a:p>
          <a:endParaRPr lang="en-US"/>
        </a:p>
      </dgm:t>
    </dgm:pt>
    <dgm:pt modelId="{A51A730D-9983-4758-82FF-6EDD5EA70902}" type="pres">
      <dgm:prSet presAssocID="{FBAFE189-89FE-4476-9BB2-F27D1380E41F}" presName="spacerB" presStyleCnt="0"/>
      <dgm:spPr/>
    </dgm:pt>
    <dgm:pt modelId="{E35D62B6-9954-42AE-AF7F-2B7A7699D12C}" type="pres">
      <dgm:prSet presAssocID="{42EC0302-6060-4CFB-9640-A79FFB4F0F5A}" presName="node" presStyleLbl="node1" presStyleIdx="1" presStyleCnt="3" custScaleX="213670" custScaleY="217795">
        <dgm:presLayoutVars>
          <dgm:bulletEnabled val="1"/>
        </dgm:presLayoutVars>
      </dgm:prSet>
      <dgm:spPr/>
      <dgm:t>
        <a:bodyPr/>
        <a:lstStyle/>
        <a:p>
          <a:endParaRPr lang="en-US"/>
        </a:p>
      </dgm:t>
    </dgm:pt>
    <dgm:pt modelId="{BBC78F14-40C3-4EA9-A4F3-27BD76F5858F}" type="pres">
      <dgm:prSet presAssocID="{75E41AE9-BFAA-4B15-B8C6-3F45E0AC5598}" presName="sibTransLast" presStyleLbl="sibTrans2D1" presStyleIdx="1" presStyleCnt="2" custScaleX="243454" custScaleY="178698" custLinFactNeighborX="-74696"/>
      <dgm:spPr/>
      <dgm:t>
        <a:bodyPr/>
        <a:lstStyle/>
        <a:p>
          <a:endParaRPr lang="en-US"/>
        </a:p>
      </dgm:t>
    </dgm:pt>
    <dgm:pt modelId="{3012BC3E-386C-4D31-AFDC-2E071DF716BD}" type="pres">
      <dgm:prSet presAssocID="{75E41AE9-BFAA-4B15-B8C6-3F45E0AC5598}" presName="connectorText" presStyleLbl="sibTrans2D1" presStyleIdx="1" presStyleCnt="2"/>
      <dgm:spPr/>
      <dgm:t>
        <a:bodyPr/>
        <a:lstStyle/>
        <a:p>
          <a:endParaRPr lang="en-US"/>
        </a:p>
      </dgm:t>
    </dgm:pt>
    <dgm:pt modelId="{88C11ABE-95B6-4FC7-9907-9BC4ECD8AF39}" type="pres">
      <dgm:prSet presAssocID="{75E41AE9-BFAA-4B15-B8C6-3F45E0AC5598}" presName="lastNode" presStyleLbl="node1" presStyleIdx="2" presStyleCnt="3" custScaleX="179874" custScaleY="175757">
        <dgm:presLayoutVars>
          <dgm:bulletEnabled val="1"/>
        </dgm:presLayoutVars>
      </dgm:prSet>
      <dgm:spPr/>
      <dgm:t>
        <a:bodyPr/>
        <a:lstStyle/>
        <a:p>
          <a:endParaRPr lang="en-US"/>
        </a:p>
      </dgm:t>
    </dgm:pt>
  </dgm:ptLst>
  <dgm:cxnLst>
    <dgm:cxn modelId="{8C37E059-957F-4459-BB98-364170693E82}" srcId="{E81CFAB4-F5CD-446D-8FE2-C76B47707376}" destId="{8AECC86F-DC17-4A6F-954B-6DF37ABE4571}" srcOrd="2" destOrd="0" parTransId="{E0D440C1-C00E-4151-839B-CDE5A7DA7326}" sibTransId="{C99DDB2E-E7D6-45E4-A0E5-212C75AAF209}"/>
    <dgm:cxn modelId="{FF9A6232-B9B5-44AA-94D9-EE7A0C84C392}" type="presOf" srcId="{B2414466-A163-4D85-A0A3-73731C4FAD1C}" destId="{88C11ABE-95B6-4FC7-9907-9BC4ECD8AF39}" srcOrd="0" destOrd="2" presId="urn:microsoft.com/office/officeart/2005/8/layout/equation2"/>
    <dgm:cxn modelId="{B18C1623-FE78-4823-96B6-D424CB2DCAD7}" type="presOf" srcId="{75E41AE9-BFAA-4B15-B8C6-3F45E0AC5598}" destId="{A91E4FCA-996C-4D94-97A5-9572E2279E79}" srcOrd="0" destOrd="0" presId="urn:microsoft.com/office/officeart/2005/8/layout/equation2"/>
    <dgm:cxn modelId="{D65DCE24-287D-4BC7-99D4-3C8F1C12A6B4}" type="presOf" srcId="{42EC0302-6060-4CFB-9640-A79FFB4F0F5A}" destId="{E35D62B6-9954-42AE-AF7F-2B7A7699D12C}" srcOrd="0" destOrd="0" presId="urn:microsoft.com/office/officeart/2005/8/layout/equation2"/>
    <dgm:cxn modelId="{3EEE7AA9-7FA1-433C-B4A6-41FAD84D0CCC}" type="presOf" srcId="{90EFC2A4-0A57-40A3-A09A-BB1566A40874}" destId="{88C11ABE-95B6-4FC7-9907-9BC4ECD8AF39}" srcOrd="0" destOrd="1" presId="urn:microsoft.com/office/officeart/2005/8/layout/equation2"/>
    <dgm:cxn modelId="{4660AF78-B7A2-4C82-B63F-12AAFCABA490}" type="presOf" srcId="{E81CFAB4-F5CD-446D-8FE2-C76B47707376}" destId="{88C11ABE-95B6-4FC7-9907-9BC4ECD8AF39}" srcOrd="0" destOrd="0" presId="urn:microsoft.com/office/officeart/2005/8/layout/equation2"/>
    <dgm:cxn modelId="{343D1251-1E97-4010-BA3B-462B534232B1}" srcId="{75E41AE9-BFAA-4B15-B8C6-3F45E0AC5598}" destId="{FF7D86AB-898F-4492-8781-E37EE5AFE952}" srcOrd="0" destOrd="0" parTransId="{F9F647E9-CA8C-4CEB-8543-5F54D2A7704D}" sibTransId="{FBAFE189-89FE-4476-9BB2-F27D1380E41F}"/>
    <dgm:cxn modelId="{1E8CC808-470C-416A-BEB2-2963F87B9587}" srcId="{75E41AE9-BFAA-4B15-B8C6-3F45E0AC5598}" destId="{42EC0302-6060-4CFB-9640-A79FFB4F0F5A}" srcOrd="1" destOrd="0" parTransId="{16764C53-AA92-4356-9558-8571F8332BD3}" sibTransId="{09CD6E24-6A16-4C18-8C05-3CC71E525E04}"/>
    <dgm:cxn modelId="{40578059-7BCD-44A9-BBDB-9D1EF3342F2F}" type="presOf" srcId="{FBAFE189-89FE-4476-9BB2-F27D1380E41F}" destId="{C1326E7A-BEAD-46BC-89B1-B44BB64E60D5}" srcOrd="0" destOrd="0" presId="urn:microsoft.com/office/officeart/2005/8/layout/equation2"/>
    <dgm:cxn modelId="{3D4A047C-CC51-495C-8C47-42056E95BB83}" srcId="{E81CFAB4-F5CD-446D-8FE2-C76B47707376}" destId="{B2414466-A163-4D85-A0A3-73731C4FAD1C}" srcOrd="1" destOrd="0" parTransId="{EA7FEF77-125B-4810-B180-AD8F7730F4C9}" sibTransId="{0F2EFA7E-DA79-4A29-B89B-32BB791D711C}"/>
    <dgm:cxn modelId="{477DDE36-B225-4AFF-A2EB-B8761F68677A}" type="presOf" srcId="{09CD6E24-6A16-4C18-8C05-3CC71E525E04}" destId="{BBC78F14-40C3-4EA9-A4F3-27BD76F5858F}" srcOrd="0" destOrd="0" presId="urn:microsoft.com/office/officeart/2005/8/layout/equation2"/>
    <dgm:cxn modelId="{B4F66FBB-8E33-4224-8DF4-49E00FF48C5F}" type="presOf" srcId="{FF7D86AB-898F-4492-8781-E37EE5AFE952}" destId="{30593906-6254-43D2-A11F-DF7E2E5A883D}" srcOrd="0" destOrd="0" presId="urn:microsoft.com/office/officeart/2005/8/layout/equation2"/>
    <dgm:cxn modelId="{075A3587-5BB4-4C7B-BD38-07878685B713}" srcId="{E81CFAB4-F5CD-446D-8FE2-C76B47707376}" destId="{90EFC2A4-0A57-40A3-A09A-BB1566A40874}" srcOrd="0" destOrd="0" parTransId="{8438EEDC-B434-48CD-B251-E8F59051CEAA}" sibTransId="{22253C03-272E-4F32-89EB-281BA12B6912}"/>
    <dgm:cxn modelId="{DE13B467-576B-4CBA-B1B6-5C9AD29BCC68}" type="presOf" srcId="{09CD6E24-6A16-4C18-8C05-3CC71E525E04}" destId="{3012BC3E-386C-4D31-AFDC-2E071DF716BD}" srcOrd="1" destOrd="0" presId="urn:microsoft.com/office/officeart/2005/8/layout/equation2"/>
    <dgm:cxn modelId="{CDDC54C0-7BC8-42FF-BD1A-0CC6A0186F6D}" srcId="{75E41AE9-BFAA-4B15-B8C6-3F45E0AC5598}" destId="{E81CFAB4-F5CD-446D-8FE2-C76B47707376}" srcOrd="2" destOrd="0" parTransId="{75E71EEE-CF47-439F-AAE4-6D3F173D9B8A}" sibTransId="{B0C6AAB5-3003-4EB7-9B7B-DC5229043132}"/>
    <dgm:cxn modelId="{2131D929-5C2B-4EEB-B5C5-5FA7AE15556A}" type="presOf" srcId="{8AECC86F-DC17-4A6F-954B-6DF37ABE4571}" destId="{88C11ABE-95B6-4FC7-9907-9BC4ECD8AF39}" srcOrd="0" destOrd="3" presId="urn:microsoft.com/office/officeart/2005/8/layout/equation2"/>
    <dgm:cxn modelId="{6AF04877-8754-437A-9A58-049D24995887}" type="presParOf" srcId="{A91E4FCA-996C-4D94-97A5-9572E2279E79}" destId="{04B79581-2DC5-45D8-8B6B-1C79523A36AB}" srcOrd="0" destOrd="0" presId="urn:microsoft.com/office/officeart/2005/8/layout/equation2"/>
    <dgm:cxn modelId="{E4F5D405-C436-4CDA-ACA5-694DF94F96A3}" type="presParOf" srcId="{04B79581-2DC5-45D8-8B6B-1C79523A36AB}" destId="{30593906-6254-43D2-A11F-DF7E2E5A883D}" srcOrd="0" destOrd="0" presId="urn:microsoft.com/office/officeart/2005/8/layout/equation2"/>
    <dgm:cxn modelId="{4BB96CA0-59DB-4D59-A5CF-8B7E6878D86F}" type="presParOf" srcId="{04B79581-2DC5-45D8-8B6B-1C79523A36AB}" destId="{58822566-F1B2-4132-9D5F-1E111C43E719}" srcOrd="1" destOrd="0" presId="urn:microsoft.com/office/officeart/2005/8/layout/equation2"/>
    <dgm:cxn modelId="{33A8D0E3-48BB-4654-BBB8-85156EFCA13D}" type="presParOf" srcId="{04B79581-2DC5-45D8-8B6B-1C79523A36AB}" destId="{C1326E7A-BEAD-46BC-89B1-B44BB64E60D5}" srcOrd="2" destOrd="0" presId="urn:microsoft.com/office/officeart/2005/8/layout/equation2"/>
    <dgm:cxn modelId="{A228FEC1-D151-4144-AB91-65D2FFEC7FDB}" type="presParOf" srcId="{04B79581-2DC5-45D8-8B6B-1C79523A36AB}" destId="{A51A730D-9983-4758-82FF-6EDD5EA70902}" srcOrd="3" destOrd="0" presId="urn:microsoft.com/office/officeart/2005/8/layout/equation2"/>
    <dgm:cxn modelId="{24A38399-8CED-481B-9068-96B26F297731}" type="presParOf" srcId="{04B79581-2DC5-45D8-8B6B-1C79523A36AB}" destId="{E35D62B6-9954-42AE-AF7F-2B7A7699D12C}" srcOrd="4" destOrd="0" presId="urn:microsoft.com/office/officeart/2005/8/layout/equation2"/>
    <dgm:cxn modelId="{8A4B88B8-E3B2-475A-94AC-67950344F045}" type="presParOf" srcId="{A91E4FCA-996C-4D94-97A5-9572E2279E79}" destId="{BBC78F14-40C3-4EA9-A4F3-27BD76F5858F}" srcOrd="1" destOrd="0" presId="urn:microsoft.com/office/officeart/2005/8/layout/equation2"/>
    <dgm:cxn modelId="{2BB6092E-F14D-49A4-BD6F-2A7116CBB070}" type="presParOf" srcId="{BBC78F14-40C3-4EA9-A4F3-27BD76F5858F}" destId="{3012BC3E-386C-4D31-AFDC-2E071DF716BD}" srcOrd="0" destOrd="0" presId="urn:microsoft.com/office/officeart/2005/8/layout/equation2"/>
    <dgm:cxn modelId="{08DA0B13-DE73-4A3F-98EB-4FBE1B3ACD4E}" type="presParOf" srcId="{A91E4FCA-996C-4D94-97A5-9572E2279E79}" destId="{88C11ABE-95B6-4FC7-9907-9BC4ECD8AF3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7EB2C1F-F84D-44FD-9CBE-BEA67CEDCA24}"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US"/>
        </a:p>
      </dgm:t>
    </dgm:pt>
    <dgm:pt modelId="{05C95B14-176C-468C-958B-9277C404ED45}">
      <dgm:prSet phldrT="[Text]" custT="1"/>
      <dgm:spPr/>
      <dgm:t>
        <a:bodyPr/>
        <a:lstStyle/>
        <a:p>
          <a:pPr marL="182880"/>
          <a:r>
            <a:rPr lang="en-US" sz="2400" b="1" dirty="0" smtClean="0"/>
            <a:t>Real Data</a:t>
          </a:r>
          <a:endParaRPr lang="en-US" sz="2400" b="1" dirty="0"/>
        </a:p>
      </dgm:t>
    </dgm:pt>
    <dgm:pt modelId="{A8D1DF49-D23F-4BE3-8CA7-88C9298D9402}" type="parTrans" cxnId="{460159C1-E6F3-4F0E-850C-D1B0C50CA8B0}">
      <dgm:prSet/>
      <dgm:spPr/>
      <dgm:t>
        <a:bodyPr/>
        <a:lstStyle/>
        <a:p>
          <a:endParaRPr lang="en-US" sz="2000"/>
        </a:p>
      </dgm:t>
    </dgm:pt>
    <dgm:pt modelId="{A04D57F8-4CCF-4B39-AF75-FFAFE0988D1F}" type="sibTrans" cxnId="{460159C1-E6F3-4F0E-850C-D1B0C50CA8B0}">
      <dgm:prSet/>
      <dgm:spPr/>
      <dgm:t>
        <a:bodyPr/>
        <a:lstStyle/>
        <a:p>
          <a:endParaRPr lang="en-US" sz="2000"/>
        </a:p>
      </dgm:t>
    </dgm:pt>
    <dgm:pt modelId="{7F37744F-2167-437A-8219-869AD18437E3}">
      <dgm:prSet phldrT="[Text]" custT="1"/>
      <dgm:spPr/>
      <dgm:t>
        <a:bodyPr/>
        <a:lstStyle/>
        <a:p>
          <a:r>
            <a:rPr lang="en-US" sz="2400" b="1" dirty="0" smtClean="0"/>
            <a:t>Synthetic Data</a:t>
          </a:r>
          <a:endParaRPr lang="en-US" sz="2400" b="1" dirty="0"/>
        </a:p>
      </dgm:t>
    </dgm:pt>
    <dgm:pt modelId="{7608E260-545A-4614-998B-C1736F4FB506}" type="parTrans" cxnId="{8DF4C2FF-F575-4432-A6A7-5544B4322B78}">
      <dgm:prSet/>
      <dgm:spPr/>
      <dgm:t>
        <a:bodyPr/>
        <a:lstStyle/>
        <a:p>
          <a:endParaRPr lang="en-US" sz="2000"/>
        </a:p>
      </dgm:t>
    </dgm:pt>
    <dgm:pt modelId="{9A4EEEE5-D83C-49EB-8799-6E18FD17FD6C}" type="sibTrans" cxnId="{8DF4C2FF-F575-4432-A6A7-5544B4322B78}">
      <dgm:prSet/>
      <dgm:spPr/>
      <dgm:t>
        <a:bodyPr/>
        <a:lstStyle/>
        <a:p>
          <a:endParaRPr lang="en-US" sz="2000"/>
        </a:p>
      </dgm:t>
    </dgm:pt>
    <dgm:pt modelId="{835AA063-6303-491F-9F4F-9B7BA2A6AD7A}">
      <dgm:prSet custT="1"/>
      <dgm:spPr/>
      <dgm:t>
        <a:bodyPr/>
        <a:lstStyle/>
        <a:p>
          <a:pPr marL="457200"/>
          <a:r>
            <a:rPr lang="en-US" sz="1800" dirty="0" smtClean="0"/>
            <a:t>User Perf Testing</a:t>
          </a:r>
        </a:p>
      </dgm:t>
    </dgm:pt>
    <dgm:pt modelId="{0BC7AF6B-B022-411A-8A1A-CB0919620FFB}" type="parTrans" cxnId="{06A36D6A-61AA-4987-B7C9-1F2DE8D7265F}">
      <dgm:prSet/>
      <dgm:spPr/>
      <dgm:t>
        <a:bodyPr/>
        <a:lstStyle/>
        <a:p>
          <a:endParaRPr lang="en-US" sz="2000"/>
        </a:p>
      </dgm:t>
    </dgm:pt>
    <dgm:pt modelId="{2C1A8159-89F7-4417-9838-F6109AB1F2DA}" type="sibTrans" cxnId="{06A36D6A-61AA-4987-B7C9-1F2DE8D7265F}">
      <dgm:prSet/>
      <dgm:spPr/>
      <dgm:t>
        <a:bodyPr/>
        <a:lstStyle/>
        <a:p>
          <a:endParaRPr lang="en-US" sz="2000"/>
        </a:p>
      </dgm:t>
    </dgm:pt>
    <dgm:pt modelId="{388CC48C-046E-4354-9FB9-D8ADB1EFAADA}">
      <dgm:prSet custT="1"/>
      <dgm:spPr/>
      <dgm:t>
        <a:bodyPr/>
        <a:lstStyle/>
        <a:p>
          <a:pPr marL="457200"/>
          <a:r>
            <a:rPr lang="en-US" sz="1800" dirty="0" smtClean="0"/>
            <a:t>Controlled Test Flight</a:t>
          </a:r>
        </a:p>
      </dgm:t>
    </dgm:pt>
    <dgm:pt modelId="{7312B103-C84E-4AE9-8E5E-46F83A0EFF70}" type="parTrans" cxnId="{8780FA90-1DB8-4019-BF92-FE2692DE780E}">
      <dgm:prSet/>
      <dgm:spPr/>
      <dgm:t>
        <a:bodyPr/>
        <a:lstStyle/>
        <a:p>
          <a:endParaRPr lang="en-US" sz="2000"/>
        </a:p>
      </dgm:t>
    </dgm:pt>
    <dgm:pt modelId="{DC90D466-4E50-4D62-97BE-F3DCBD80FA62}" type="sibTrans" cxnId="{8780FA90-1DB8-4019-BF92-FE2692DE780E}">
      <dgm:prSet/>
      <dgm:spPr/>
      <dgm:t>
        <a:bodyPr/>
        <a:lstStyle/>
        <a:p>
          <a:endParaRPr lang="en-US" sz="2000"/>
        </a:p>
      </dgm:t>
    </dgm:pt>
    <dgm:pt modelId="{B8BF7545-E13A-4A0C-A30F-89B9FB7E5C91}">
      <dgm:prSet custT="1"/>
      <dgm:spPr/>
      <dgm:t>
        <a:bodyPr/>
        <a:lstStyle/>
        <a:p>
          <a:pPr marL="457200"/>
          <a:r>
            <a:rPr lang="en-US" sz="1800" dirty="0" smtClean="0"/>
            <a:t>Dogfood/beta</a:t>
          </a:r>
        </a:p>
      </dgm:t>
    </dgm:pt>
    <dgm:pt modelId="{5E5B4880-D03B-43FF-B441-BD15993B271A}" type="parTrans" cxnId="{C3C06C31-9F58-481E-854D-95A0CF45F39D}">
      <dgm:prSet/>
      <dgm:spPr/>
      <dgm:t>
        <a:bodyPr/>
        <a:lstStyle/>
        <a:p>
          <a:endParaRPr lang="en-US" sz="2000"/>
        </a:p>
      </dgm:t>
    </dgm:pt>
    <dgm:pt modelId="{EC080B26-59EB-4D0D-9320-0D0215E2438F}" type="sibTrans" cxnId="{C3C06C31-9F58-481E-854D-95A0CF45F39D}">
      <dgm:prSet/>
      <dgm:spPr/>
      <dgm:t>
        <a:bodyPr/>
        <a:lstStyle/>
        <a:p>
          <a:endParaRPr lang="en-US" sz="2000"/>
        </a:p>
      </dgm:t>
    </dgm:pt>
    <dgm:pt modelId="{B2899F79-180A-46D8-A86B-596415FB1953}">
      <dgm:prSet phldrT="[Text]" custT="1"/>
      <dgm:spPr/>
      <dgm:t>
        <a:bodyPr/>
        <a:lstStyle/>
        <a:p>
          <a:r>
            <a:rPr lang="en-US" sz="1800" dirty="0" smtClean="0"/>
            <a:t>Synthetic Tests in Production</a:t>
          </a:r>
          <a:endParaRPr lang="en-US" sz="1800" dirty="0"/>
        </a:p>
      </dgm:t>
    </dgm:pt>
    <dgm:pt modelId="{FEF6C56B-8806-4888-B12E-CF0E0EE5BAF3}" type="parTrans" cxnId="{ED7D8D9F-6F34-4929-A66E-836B400509E8}">
      <dgm:prSet/>
      <dgm:spPr/>
      <dgm:t>
        <a:bodyPr/>
        <a:lstStyle/>
        <a:p>
          <a:endParaRPr lang="en-US" sz="2000"/>
        </a:p>
      </dgm:t>
    </dgm:pt>
    <dgm:pt modelId="{24B7E492-24E6-418D-A466-B82690F48FA9}" type="sibTrans" cxnId="{ED7D8D9F-6F34-4929-A66E-836B400509E8}">
      <dgm:prSet/>
      <dgm:spPr/>
      <dgm:t>
        <a:bodyPr/>
        <a:lstStyle/>
        <a:p>
          <a:endParaRPr lang="en-US" sz="2000"/>
        </a:p>
      </dgm:t>
    </dgm:pt>
    <dgm:pt modelId="{C5C18927-86CC-402F-A96C-ACCDF2BC60FF}">
      <dgm:prSet custT="1"/>
      <dgm:spPr/>
      <dgm:t>
        <a:bodyPr/>
        <a:lstStyle/>
        <a:p>
          <a:r>
            <a:rPr lang="en-US" sz="1800" dirty="0" smtClean="0"/>
            <a:t>User Scenario Execution </a:t>
          </a:r>
        </a:p>
      </dgm:t>
    </dgm:pt>
    <dgm:pt modelId="{32FC0EEE-9D3A-4477-858F-21E6A6176D89}" type="parTrans" cxnId="{688E0427-CF03-457E-9ED4-9043773AF96C}">
      <dgm:prSet/>
      <dgm:spPr/>
      <dgm:t>
        <a:bodyPr/>
        <a:lstStyle/>
        <a:p>
          <a:endParaRPr lang="en-US" sz="2000"/>
        </a:p>
      </dgm:t>
    </dgm:pt>
    <dgm:pt modelId="{7A56C486-A450-4BE3-B9B7-4C84470FA2FE}" type="sibTrans" cxnId="{688E0427-CF03-457E-9ED4-9043773AF96C}">
      <dgm:prSet/>
      <dgm:spPr/>
      <dgm:t>
        <a:bodyPr/>
        <a:lstStyle/>
        <a:p>
          <a:endParaRPr lang="en-US" sz="2000"/>
        </a:p>
      </dgm:t>
    </dgm:pt>
    <dgm:pt modelId="{1CCCC17A-793F-4D85-8CC0-B31D1FB6FFE8}">
      <dgm:prSet phldrT="[Text]" custT="1"/>
      <dgm:spPr/>
      <dgm:t>
        <a:bodyPr/>
        <a:lstStyle/>
        <a:p>
          <a:pPr marL="457200"/>
          <a:r>
            <a:rPr lang="en-US" sz="1800" dirty="0" smtClean="0"/>
            <a:t>Data Mining</a:t>
          </a:r>
          <a:endParaRPr lang="en-US" sz="1800" dirty="0"/>
        </a:p>
      </dgm:t>
    </dgm:pt>
    <dgm:pt modelId="{DE84AE10-AA43-4CEA-9D3B-AFDD9380FDDC}" type="parTrans" cxnId="{1189B3E3-F859-4A2A-9A95-6ADF22BC5613}">
      <dgm:prSet/>
      <dgm:spPr/>
      <dgm:t>
        <a:bodyPr/>
        <a:lstStyle/>
        <a:p>
          <a:endParaRPr lang="en-US"/>
        </a:p>
      </dgm:t>
    </dgm:pt>
    <dgm:pt modelId="{6082DDD7-9878-4D99-BD94-4612EC6FE82D}" type="sibTrans" cxnId="{1189B3E3-F859-4A2A-9A95-6ADF22BC5613}">
      <dgm:prSet/>
      <dgm:spPr/>
      <dgm:t>
        <a:bodyPr/>
        <a:lstStyle/>
        <a:p>
          <a:endParaRPr lang="en-US"/>
        </a:p>
      </dgm:t>
    </dgm:pt>
    <dgm:pt modelId="{70C1D813-880D-4CD8-8030-BE753B15AD1E}">
      <dgm:prSet custT="1"/>
      <dgm:spPr/>
      <dgm:t>
        <a:bodyPr/>
        <a:lstStyle/>
        <a:p>
          <a:pPr marL="457200"/>
          <a:r>
            <a:rPr lang="en-US" sz="1800" dirty="0" smtClean="0"/>
            <a:t>Experimentation for Design</a:t>
          </a:r>
        </a:p>
      </dgm:t>
    </dgm:pt>
    <dgm:pt modelId="{7A9A578D-E75A-4857-B95E-ADDF2AB90431}" type="parTrans" cxnId="{22851E0B-2995-40AB-8870-0AE7B59B91C8}">
      <dgm:prSet/>
      <dgm:spPr/>
      <dgm:t>
        <a:bodyPr/>
        <a:lstStyle/>
        <a:p>
          <a:endParaRPr lang="en-US"/>
        </a:p>
      </dgm:t>
    </dgm:pt>
    <dgm:pt modelId="{1F874DA3-7C43-4368-843E-317CFD71F88F}" type="sibTrans" cxnId="{22851E0B-2995-40AB-8870-0AE7B59B91C8}">
      <dgm:prSet/>
      <dgm:spPr/>
      <dgm:t>
        <a:bodyPr/>
        <a:lstStyle/>
        <a:p>
          <a:endParaRPr lang="en-US"/>
        </a:p>
      </dgm:t>
    </dgm:pt>
    <dgm:pt modelId="{9AD1E2D5-A9CF-4E8A-B6BC-5DF9ADA1DC57}">
      <dgm:prSet custT="1"/>
      <dgm:spPr/>
      <dgm:t>
        <a:bodyPr/>
        <a:lstStyle/>
        <a:p>
          <a:pPr marL="457200"/>
          <a:r>
            <a:rPr lang="en-US" sz="1800" dirty="0" smtClean="0"/>
            <a:t>Environment Validation</a:t>
          </a:r>
        </a:p>
      </dgm:t>
    </dgm:pt>
    <dgm:pt modelId="{3FAE1242-B136-479C-BB68-2B6A459AB4EA}" type="parTrans" cxnId="{B125DA24-3440-4950-BCF0-95939200DED9}">
      <dgm:prSet/>
      <dgm:spPr/>
      <dgm:t>
        <a:bodyPr/>
        <a:lstStyle/>
        <a:p>
          <a:endParaRPr lang="en-US"/>
        </a:p>
      </dgm:t>
    </dgm:pt>
    <dgm:pt modelId="{40191A7F-DD7F-48AC-A03D-9DA8E75A73BC}" type="sibTrans" cxnId="{B125DA24-3440-4950-BCF0-95939200DED9}">
      <dgm:prSet/>
      <dgm:spPr/>
      <dgm:t>
        <a:bodyPr/>
        <a:lstStyle/>
        <a:p>
          <a:endParaRPr lang="en-US"/>
        </a:p>
      </dgm:t>
    </dgm:pt>
    <dgm:pt modelId="{CFC10AB8-FB86-4764-83E6-CE927086830D}" type="pres">
      <dgm:prSet presAssocID="{97EB2C1F-F84D-44FD-9CBE-BEA67CEDCA24}" presName="compositeShape" presStyleCnt="0">
        <dgm:presLayoutVars>
          <dgm:chMax val="7"/>
          <dgm:dir/>
          <dgm:resizeHandles val="exact"/>
        </dgm:presLayoutVars>
      </dgm:prSet>
      <dgm:spPr/>
      <dgm:t>
        <a:bodyPr/>
        <a:lstStyle/>
        <a:p>
          <a:endParaRPr lang="en-US"/>
        </a:p>
      </dgm:t>
    </dgm:pt>
    <dgm:pt modelId="{11EE5DCA-387E-4C29-B30D-762BD42A8550}" type="pres">
      <dgm:prSet presAssocID="{97EB2C1F-F84D-44FD-9CBE-BEA67CEDCA24}" presName="wedge1" presStyleLbl="node1" presStyleIdx="0" presStyleCnt="2" custScaleX="193418"/>
      <dgm:spPr/>
      <dgm:t>
        <a:bodyPr/>
        <a:lstStyle/>
        <a:p>
          <a:endParaRPr lang="en-US"/>
        </a:p>
      </dgm:t>
    </dgm:pt>
    <dgm:pt modelId="{2B53FF7E-66D9-4714-8BB4-8019E5695AB6}" type="pres">
      <dgm:prSet presAssocID="{97EB2C1F-F84D-44FD-9CBE-BEA67CEDCA24}" presName="wedge1Tx" presStyleLbl="node1" presStyleIdx="0" presStyleCnt="2">
        <dgm:presLayoutVars>
          <dgm:chMax val="0"/>
          <dgm:chPref val="0"/>
          <dgm:bulletEnabled val="1"/>
        </dgm:presLayoutVars>
      </dgm:prSet>
      <dgm:spPr/>
      <dgm:t>
        <a:bodyPr/>
        <a:lstStyle/>
        <a:p>
          <a:endParaRPr lang="en-US"/>
        </a:p>
      </dgm:t>
    </dgm:pt>
    <dgm:pt modelId="{200995E6-0AB1-41B0-9C47-97FFA014E1D6}" type="pres">
      <dgm:prSet presAssocID="{97EB2C1F-F84D-44FD-9CBE-BEA67CEDCA24}" presName="wedge2" presStyleLbl="node1" presStyleIdx="1" presStyleCnt="2" custScaleX="203679"/>
      <dgm:spPr/>
      <dgm:t>
        <a:bodyPr/>
        <a:lstStyle/>
        <a:p>
          <a:endParaRPr lang="en-US"/>
        </a:p>
      </dgm:t>
    </dgm:pt>
    <dgm:pt modelId="{96963C92-F321-410E-B22E-905F16D53CF3}" type="pres">
      <dgm:prSet presAssocID="{97EB2C1F-F84D-44FD-9CBE-BEA67CEDCA24}" presName="wedge2Tx" presStyleLbl="node1" presStyleIdx="1" presStyleCnt="2">
        <dgm:presLayoutVars>
          <dgm:chMax val="0"/>
          <dgm:chPref val="0"/>
          <dgm:bulletEnabled val="1"/>
        </dgm:presLayoutVars>
      </dgm:prSet>
      <dgm:spPr/>
      <dgm:t>
        <a:bodyPr/>
        <a:lstStyle/>
        <a:p>
          <a:endParaRPr lang="en-US"/>
        </a:p>
      </dgm:t>
    </dgm:pt>
  </dgm:ptLst>
  <dgm:cxnLst>
    <dgm:cxn modelId="{0147FC38-CCAF-422E-A581-8304E45DC70D}" type="presOf" srcId="{B2899F79-180A-46D8-A86B-596415FB1953}" destId="{96963C92-F321-410E-B22E-905F16D53CF3}" srcOrd="1" destOrd="1" presId="urn:microsoft.com/office/officeart/2005/8/layout/chart3"/>
    <dgm:cxn modelId="{A5731B0C-1297-4D46-B9DD-FF546DB2CA3D}" type="presOf" srcId="{7F37744F-2167-437A-8219-869AD18437E3}" destId="{200995E6-0AB1-41B0-9C47-97FFA014E1D6}" srcOrd="0" destOrd="0" presId="urn:microsoft.com/office/officeart/2005/8/layout/chart3"/>
    <dgm:cxn modelId="{6C270BAD-F8D1-4A98-A6A5-4957C31AF064}" type="presOf" srcId="{B8BF7545-E13A-4A0C-A30F-89B9FB7E5C91}" destId="{11EE5DCA-387E-4C29-B30D-762BD42A8550}" srcOrd="0" destOrd="6" presId="urn:microsoft.com/office/officeart/2005/8/layout/chart3"/>
    <dgm:cxn modelId="{0A25B8D8-84EB-4DDE-ADAF-78AD4E156599}" type="presOf" srcId="{1CCCC17A-793F-4D85-8CC0-B31D1FB6FFE8}" destId="{2B53FF7E-66D9-4714-8BB4-8019E5695AB6}" srcOrd="1" destOrd="1" presId="urn:microsoft.com/office/officeart/2005/8/layout/chart3"/>
    <dgm:cxn modelId="{E3A5EA50-E972-4C8E-90A0-78A4687FE385}" type="presOf" srcId="{7F37744F-2167-437A-8219-869AD18437E3}" destId="{96963C92-F321-410E-B22E-905F16D53CF3}" srcOrd="1" destOrd="0" presId="urn:microsoft.com/office/officeart/2005/8/layout/chart3"/>
    <dgm:cxn modelId="{045742A5-BE8A-4CBC-8F75-D0ECADB3268D}" type="presOf" srcId="{C5C18927-86CC-402F-A96C-ACCDF2BC60FF}" destId="{200995E6-0AB1-41B0-9C47-97FFA014E1D6}" srcOrd="0" destOrd="2" presId="urn:microsoft.com/office/officeart/2005/8/layout/chart3"/>
    <dgm:cxn modelId="{83E997A7-6285-4D7D-92DD-D7A66FB7A2E4}" type="presOf" srcId="{B8BF7545-E13A-4A0C-A30F-89B9FB7E5C91}" destId="{2B53FF7E-66D9-4714-8BB4-8019E5695AB6}" srcOrd="1" destOrd="6" presId="urn:microsoft.com/office/officeart/2005/8/layout/chart3"/>
    <dgm:cxn modelId="{06A7B93B-4F4C-4518-A7AA-12A9F5F03A14}" type="presOf" srcId="{05C95B14-176C-468C-958B-9277C404ED45}" destId="{11EE5DCA-387E-4C29-B30D-762BD42A8550}" srcOrd="0" destOrd="0" presId="urn:microsoft.com/office/officeart/2005/8/layout/chart3"/>
    <dgm:cxn modelId="{B125DA24-3440-4950-BCF0-95939200DED9}" srcId="{05C95B14-176C-468C-958B-9277C404ED45}" destId="{9AD1E2D5-A9CF-4E8A-B6BC-5DF9ADA1DC57}" srcOrd="2" destOrd="0" parTransId="{3FAE1242-B136-479C-BB68-2B6A459AB4EA}" sibTransId="{40191A7F-DD7F-48AC-A03D-9DA8E75A73BC}"/>
    <dgm:cxn modelId="{361B7208-B692-473B-AB6C-A6A81AF460A5}" type="presOf" srcId="{05C95B14-176C-468C-958B-9277C404ED45}" destId="{2B53FF7E-66D9-4714-8BB4-8019E5695AB6}" srcOrd="1" destOrd="0" presId="urn:microsoft.com/office/officeart/2005/8/layout/chart3"/>
    <dgm:cxn modelId="{8DF4C2FF-F575-4432-A6A7-5544B4322B78}" srcId="{97EB2C1F-F84D-44FD-9CBE-BEA67CEDCA24}" destId="{7F37744F-2167-437A-8219-869AD18437E3}" srcOrd="1" destOrd="0" parTransId="{7608E260-545A-4614-998B-C1736F4FB506}" sibTransId="{9A4EEEE5-D83C-49EB-8799-6E18FD17FD6C}"/>
    <dgm:cxn modelId="{4FA516CD-FB4E-4924-BEE1-248FE9A3D2A8}" type="presOf" srcId="{70C1D813-880D-4CD8-8030-BE753B15AD1E}" destId="{2B53FF7E-66D9-4714-8BB4-8019E5695AB6}" srcOrd="1" destOrd="4" presId="urn:microsoft.com/office/officeart/2005/8/layout/chart3"/>
    <dgm:cxn modelId="{460159C1-E6F3-4F0E-850C-D1B0C50CA8B0}" srcId="{97EB2C1F-F84D-44FD-9CBE-BEA67CEDCA24}" destId="{05C95B14-176C-468C-958B-9277C404ED45}" srcOrd="0" destOrd="0" parTransId="{A8D1DF49-D23F-4BE3-8CA7-88C9298D9402}" sibTransId="{A04D57F8-4CCF-4B39-AF75-FFAFE0988D1F}"/>
    <dgm:cxn modelId="{06A36D6A-61AA-4987-B7C9-1F2DE8D7265F}" srcId="{05C95B14-176C-468C-958B-9277C404ED45}" destId="{835AA063-6303-491F-9F4F-9B7BA2A6AD7A}" srcOrd="1" destOrd="0" parTransId="{0BC7AF6B-B022-411A-8A1A-CB0919620FFB}" sibTransId="{2C1A8159-89F7-4417-9838-F6109AB1F2DA}"/>
    <dgm:cxn modelId="{B61AF461-11F3-41D1-97D8-8C06AEAEC99C}" type="presOf" srcId="{97EB2C1F-F84D-44FD-9CBE-BEA67CEDCA24}" destId="{CFC10AB8-FB86-4764-83E6-CE927086830D}" srcOrd="0" destOrd="0" presId="urn:microsoft.com/office/officeart/2005/8/layout/chart3"/>
    <dgm:cxn modelId="{8780FA90-1DB8-4019-BF92-FE2692DE780E}" srcId="{05C95B14-176C-468C-958B-9277C404ED45}" destId="{388CC48C-046E-4354-9FB9-D8ADB1EFAADA}" srcOrd="4" destOrd="0" parTransId="{7312B103-C84E-4AE9-8E5E-46F83A0EFF70}" sibTransId="{DC90D466-4E50-4D62-97BE-F3DCBD80FA62}"/>
    <dgm:cxn modelId="{CF168F46-2A4A-4B76-AB0C-A29DF4E559A6}" type="presOf" srcId="{B2899F79-180A-46D8-A86B-596415FB1953}" destId="{200995E6-0AB1-41B0-9C47-97FFA014E1D6}" srcOrd="0" destOrd="1" presId="urn:microsoft.com/office/officeart/2005/8/layout/chart3"/>
    <dgm:cxn modelId="{E4D86064-EF35-45D6-899D-E09DA4209E6A}" type="presOf" srcId="{70C1D813-880D-4CD8-8030-BE753B15AD1E}" destId="{11EE5DCA-387E-4C29-B30D-762BD42A8550}" srcOrd="0" destOrd="4" presId="urn:microsoft.com/office/officeart/2005/8/layout/chart3"/>
    <dgm:cxn modelId="{1189B3E3-F859-4A2A-9A95-6ADF22BC5613}" srcId="{05C95B14-176C-468C-958B-9277C404ED45}" destId="{1CCCC17A-793F-4D85-8CC0-B31D1FB6FFE8}" srcOrd="0" destOrd="0" parTransId="{DE84AE10-AA43-4CEA-9D3B-AFDD9380FDDC}" sibTransId="{6082DDD7-9878-4D99-BD94-4612EC6FE82D}"/>
    <dgm:cxn modelId="{1F3CA9F0-2579-4BF1-A2D6-4208DFA29BE4}" type="presOf" srcId="{835AA063-6303-491F-9F4F-9B7BA2A6AD7A}" destId="{11EE5DCA-387E-4C29-B30D-762BD42A8550}" srcOrd="0" destOrd="2" presId="urn:microsoft.com/office/officeart/2005/8/layout/chart3"/>
    <dgm:cxn modelId="{688E0427-CF03-457E-9ED4-9043773AF96C}" srcId="{7F37744F-2167-437A-8219-869AD18437E3}" destId="{C5C18927-86CC-402F-A96C-ACCDF2BC60FF}" srcOrd="1" destOrd="0" parTransId="{32FC0EEE-9D3A-4477-858F-21E6A6176D89}" sibTransId="{7A56C486-A450-4BE3-B9B7-4C84470FA2FE}"/>
    <dgm:cxn modelId="{ED7D8D9F-6F34-4929-A66E-836B400509E8}" srcId="{7F37744F-2167-437A-8219-869AD18437E3}" destId="{B2899F79-180A-46D8-A86B-596415FB1953}" srcOrd="0" destOrd="0" parTransId="{FEF6C56B-8806-4888-B12E-CF0E0EE5BAF3}" sibTransId="{24B7E492-24E6-418D-A466-B82690F48FA9}"/>
    <dgm:cxn modelId="{C3C06C31-9F58-481E-854D-95A0CF45F39D}" srcId="{05C95B14-176C-468C-958B-9277C404ED45}" destId="{B8BF7545-E13A-4A0C-A30F-89B9FB7E5C91}" srcOrd="5" destOrd="0" parTransId="{5E5B4880-D03B-43FF-B441-BD15993B271A}" sibTransId="{EC080B26-59EB-4D0D-9320-0D0215E2438F}"/>
    <dgm:cxn modelId="{74E08979-CA97-4A9A-ADC1-309CD7419BF2}" type="presOf" srcId="{C5C18927-86CC-402F-A96C-ACCDF2BC60FF}" destId="{96963C92-F321-410E-B22E-905F16D53CF3}" srcOrd="1" destOrd="2" presId="urn:microsoft.com/office/officeart/2005/8/layout/chart3"/>
    <dgm:cxn modelId="{9118928B-799C-4B15-8176-551E657854F5}" type="presOf" srcId="{1CCCC17A-793F-4D85-8CC0-B31D1FB6FFE8}" destId="{11EE5DCA-387E-4C29-B30D-762BD42A8550}" srcOrd="0" destOrd="1" presId="urn:microsoft.com/office/officeart/2005/8/layout/chart3"/>
    <dgm:cxn modelId="{6EC9BE64-14D0-455B-913F-99CB3D6C4685}" type="presOf" srcId="{388CC48C-046E-4354-9FB9-D8ADB1EFAADA}" destId="{11EE5DCA-387E-4C29-B30D-762BD42A8550}" srcOrd="0" destOrd="5" presId="urn:microsoft.com/office/officeart/2005/8/layout/chart3"/>
    <dgm:cxn modelId="{2912DD7F-DFC5-4911-BB19-A1F0A16EC015}" type="presOf" srcId="{388CC48C-046E-4354-9FB9-D8ADB1EFAADA}" destId="{2B53FF7E-66D9-4714-8BB4-8019E5695AB6}" srcOrd="1" destOrd="5" presId="urn:microsoft.com/office/officeart/2005/8/layout/chart3"/>
    <dgm:cxn modelId="{FEEF7EC7-F9A1-4FD9-8ED1-4CFB65F5864F}" type="presOf" srcId="{9AD1E2D5-A9CF-4E8A-B6BC-5DF9ADA1DC57}" destId="{11EE5DCA-387E-4C29-B30D-762BD42A8550}" srcOrd="0" destOrd="3" presId="urn:microsoft.com/office/officeart/2005/8/layout/chart3"/>
    <dgm:cxn modelId="{0F4A4D0B-E12D-4122-81DE-25F8647BD004}" type="presOf" srcId="{835AA063-6303-491F-9F4F-9B7BA2A6AD7A}" destId="{2B53FF7E-66D9-4714-8BB4-8019E5695AB6}" srcOrd="1" destOrd="2" presId="urn:microsoft.com/office/officeart/2005/8/layout/chart3"/>
    <dgm:cxn modelId="{22851E0B-2995-40AB-8870-0AE7B59B91C8}" srcId="{05C95B14-176C-468C-958B-9277C404ED45}" destId="{70C1D813-880D-4CD8-8030-BE753B15AD1E}" srcOrd="3" destOrd="0" parTransId="{7A9A578D-E75A-4857-B95E-ADDF2AB90431}" sibTransId="{1F874DA3-7C43-4368-843E-317CFD71F88F}"/>
    <dgm:cxn modelId="{AB203F9E-D555-49F5-9C39-322B51836000}" type="presOf" srcId="{9AD1E2D5-A9CF-4E8A-B6BC-5DF9ADA1DC57}" destId="{2B53FF7E-66D9-4714-8BB4-8019E5695AB6}" srcOrd="1" destOrd="3" presId="urn:microsoft.com/office/officeart/2005/8/layout/chart3"/>
    <dgm:cxn modelId="{F29D7D15-9E87-440D-82D7-B316838B1C80}" type="presParOf" srcId="{CFC10AB8-FB86-4764-83E6-CE927086830D}" destId="{11EE5DCA-387E-4C29-B30D-762BD42A8550}" srcOrd="0" destOrd="0" presId="urn:microsoft.com/office/officeart/2005/8/layout/chart3"/>
    <dgm:cxn modelId="{582121E4-AA3B-4117-870F-EE3187AB1CC8}" type="presParOf" srcId="{CFC10AB8-FB86-4764-83E6-CE927086830D}" destId="{2B53FF7E-66D9-4714-8BB4-8019E5695AB6}" srcOrd="1" destOrd="0" presId="urn:microsoft.com/office/officeart/2005/8/layout/chart3"/>
    <dgm:cxn modelId="{F5807784-ADCE-4C4D-BAA1-A8B5646FD04D}" type="presParOf" srcId="{CFC10AB8-FB86-4764-83E6-CE927086830D}" destId="{200995E6-0AB1-41B0-9C47-97FFA014E1D6}" srcOrd="2" destOrd="0" presId="urn:microsoft.com/office/officeart/2005/8/layout/chart3"/>
    <dgm:cxn modelId="{181238CC-1730-4BB7-BA38-95347DCF510A}" type="presParOf" srcId="{CFC10AB8-FB86-4764-83E6-CE927086830D}" destId="{96963C92-F321-410E-B22E-905F16D53CF3}" srcOrd="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37FFD68-1EA5-4CF8-8555-6D6B68EE43EA}"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DC9BA7EC-2B09-4697-AB9B-92B323B739FC}">
      <dgm:prSet phldrT="[Text]" custT="1"/>
      <dgm:spPr/>
      <dgm:t>
        <a:bodyPr/>
        <a:lstStyle/>
        <a:p>
          <a:r>
            <a:rPr lang="en-US" sz="2000" b="1" dirty="0" smtClean="0"/>
            <a:t>No Change</a:t>
          </a:r>
        </a:p>
      </dgm:t>
    </dgm:pt>
    <dgm:pt modelId="{349E72EB-35EA-4576-8221-4B5AB682137D}" type="parTrans" cxnId="{658B9B07-BBAF-4CE1-BDDE-32E9005491E6}">
      <dgm:prSet/>
      <dgm:spPr/>
      <dgm:t>
        <a:bodyPr/>
        <a:lstStyle/>
        <a:p>
          <a:endParaRPr lang="en-US" sz="2000"/>
        </a:p>
      </dgm:t>
    </dgm:pt>
    <dgm:pt modelId="{AF917913-67AA-484C-AEE9-06FDB2B13056}" type="sibTrans" cxnId="{658B9B07-BBAF-4CE1-BDDE-32E9005491E6}">
      <dgm:prSet/>
      <dgm:spPr/>
      <dgm:t>
        <a:bodyPr/>
        <a:lstStyle/>
        <a:p>
          <a:endParaRPr lang="en-US" sz="2000"/>
        </a:p>
      </dgm:t>
    </dgm:pt>
    <dgm:pt modelId="{56D067B2-5D25-4085-9160-BE9AE55358D5}">
      <dgm:prSet phldrT="[Text]" custT="1"/>
      <dgm:spPr/>
      <dgm:t>
        <a:bodyPr/>
        <a:lstStyle/>
        <a:p>
          <a:r>
            <a:rPr lang="en-US" sz="2000" b="1" dirty="0" smtClean="0"/>
            <a:t>Experiment with Users</a:t>
          </a:r>
          <a:endParaRPr lang="en-US" sz="2000" b="1" dirty="0"/>
        </a:p>
      </dgm:t>
    </dgm:pt>
    <dgm:pt modelId="{3D280554-7B12-4E07-84DE-A9D2960EFE38}" type="parTrans" cxnId="{F92559A1-5EB8-4DA5-A113-9876A67EECD1}">
      <dgm:prSet/>
      <dgm:spPr/>
      <dgm:t>
        <a:bodyPr/>
        <a:lstStyle/>
        <a:p>
          <a:endParaRPr lang="en-US" sz="2000"/>
        </a:p>
      </dgm:t>
    </dgm:pt>
    <dgm:pt modelId="{1661574F-4583-42BA-B040-C929E283143E}" type="sibTrans" cxnId="{F92559A1-5EB8-4DA5-A113-9876A67EECD1}">
      <dgm:prSet/>
      <dgm:spPr/>
      <dgm:t>
        <a:bodyPr/>
        <a:lstStyle/>
        <a:p>
          <a:endParaRPr lang="en-US" sz="2000"/>
        </a:p>
      </dgm:t>
    </dgm:pt>
    <dgm:pt modelId="{6BD52347-3391-49EE-B9EB-8A110FAB172F}">
      <dgm:prSet phldrT="[Text]" custT="1"/>
      <dgm:spPr/>
      <dgm:t>
        <a:bodyPr/>
        <a:lstStyle/>
        <a:p>
          <a:r>
            <a:rPr lang="en-US" sz="2000" b="1" dirty="0" smtClean="0"/>
            <a:t>Act on or Change Service</a:t>
          </a:r>
        </a:p>
      </dgm:t>
    </dgm:pt>
    <dgm:pt modelId="{383626C1-264B-45AC-82D2-AE5BC4B49482}" type="parTrans" cxnId="{33D4CBCF-36E5-4728-BD71-63545897AA7C}">
      <dgm:prSet/>
      <dgm:spPr/>
      <dgm:t>
        <a:bodyPr/>
        <a:lstStyle/>
        <a:p>
          <a:endParaRPr lang="en-US" sz="2000"/>
        </a:p>
      </dgm:t>
    </dgm:pt>
    <dgm:pt modelId="{656E4349-B185-4255-BDC6-8402EA731ACF}" type="sibTrans" cxnId="{33D4CBCF-36E5-4728-BD71-63545897AA7C}">
      <dgm:prSet/>
      <dgm:spPr/>
      <dgm:t>
        <a:bodyPr/>
        <a:lstStyle/>
        <a:p>
          <a:endParaRPr lang="en-US" sz="2000"/>
        </a:p>
      </dgm:t>
    </dgm:pt>
    <dgm:pt modelId="{5D19ECF7-496B-43E3-BBA5-98BCBC627FF1}" type="pres">
      <dgm:prSet presAssocID="{137FFD68-1EA5-4CF8-8555-6D6B68EE43EA}" presName="Name0" presStyleCnt="0">
        <dgm:presLayoutVars>
          <dgm:dir/>
          <dgm:resizeHandles val="exact"/>
        </dgm:presLayoutVars>
      </dgm:prSet>
      <dgm:spPr/>
      <dgm:t>
        <a:bodyPr/>
        <a:lstStyle/>
        <a:p>
          <a:endParaRPr lang="en-US"/>
        </a:p>
      </dgm:t>
    </dgm:pt>
    <dgm:pt modelId="{7E297DAB-95B8-4B1D-93A1-1CDCE9796D57}" type="pres">
      <dgm:prSet presAssocID="{137FFD68-1EA5-4CF8-8555-6D6B68EE43EA}" presName="bkgdShp" presStyleLbl="alignAccFollowNode1" presStyleIdx="0" presStyleCnt="1"/>
      <dgm:spPr/>
    </dgm:pt>
    <dgm:pt modelId="{8F97D42C-EFC9-46DE-BAFB-D1E4C4C4ED44}" type="pres">
      <dgm:prSet presAssocID="{137FFD68-1EA5-4CF8-8555-6D6B68EE43EA}" presName="linComp" presStyleCnt="0"/>
      <dgm:spPr/>
    </dgm:pt>
    <dgm:pt modelId="{03EAE2B3-1934-4FA1-8319-0AEA6E601CE7}" type="pres">
      <dgm:prSet presAssocID="{DC9BA7EC-2B09-4697-AB9B-92B323B739FC}" presName="compNode" presStyleCnt="0"/>
      <dgm:spPr/>
    </dgm:pt>
    <dgm:pt modelId="{273AB2C9-5FAA-4FFD-8705-D822F07F3C7B}" type="pres">
      <dgm:prSet presAssocID="{DC9BA7EC-2B09-4697-AB9B-92B323B739FC}" presName="node" presStyleLbl="node1" presStyleIdx="0" presStyleCnt="3">
        <dgm:presLayoutVars>
          <dgm:bulletEnabled val="1"/>
        </dgm:presLayoutVars>
      </dgm:prSet>
      <dgm:spPr/>
      <dgm:t>
        <a:bodyPr/>
        <a:lstStyle/>
        <a:p>
          <a:endParaRPr lang="en-US"/>
        </a:p>
      </dgm:t>
    </dgm:pt>
    <dgm:pt modelId="{1CCEFFF7-9A9B-4B71-BBB5-68688DFC95FE}" type="pres">
      <dgm:prSet presAssocID="{DC9BA7EC-2B09-4697-AB9B-92B323B739FC}" presName="invisiNode" presStyleLbl="node1" presStyleIdx="0" presStyleCnt="3"/>
      <dgm:spPr/>
    </dgm:pt>
    <dgm:pt modelId="{659C9ED2-51B0-43D1-9648-501584E5D181}" type="pres">
      <dgm:prSet presAssocID="{DC9BA7EC-2B09-4697-AB9B-92B323B739FC}" presName="imagNode"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D4EEB93C-FEC3-453E-8730-7CF827B706C7}" type="pres">
      <dgm:prSet presAssocID="{AF917913-67AA-484C-AEE9-06FDB2B13056}" presName="sibTrans" presStyleLbl="sibTrans2D1" presStyleIdx="0" presStyleCnt="0"/>
      <dgm:spPr/>
      <dgm:t>
        <a:bodyPr/>
        <a:lstStyle/>
        <a:p>
          <a:endParaRPr lang="en-US"/>
        </a:p>
      </dgm:t>
    </dgm:pt>
    <dgm:pt modelId="{A80CBFBA-5D09-41EE-BD13-05020408E6B0}" type="pres">
      <dgm:prSet presAssocID="{56D067B2-5D25-4085-9160-BE9AE55358D5}" presName="compNode" presStyleCnt="0"/>
      <dgm:spPr/>
    </dgm:pt>
    <dgm:pt modelId="{A02DC7F6-2886-4671-A5AC-2A7AC27C3317}" type="pres">
      <dgm:prSet presAssocID="{56D067B2-5D25-4085-9160-BE9AE55358D5}" presName="node" presStyleLbl="node1" presStyleIdx="1" presStyleCnt="3">
        <dgm:presLayoutVars>
          <dgm:bulletEnabled val="1"/>
        </dgm:presLayoutVars>
      </dgm:prSet>
      <dgm:spPr/>
      <dgm:t>
        <a:bodyPr/>
        <a:lstStyle/>
        <a:p>
          <a:endParaRPr lang="en-US"/>
        </a:p>
      </dgm:t>
    </dgm:pt>
    <dgm:pt modelId="{6408D6A8-FB25-4C5A-844F-C4BA28D5BE03}" type="pres">
      <dgm:prSet presAssocID="{56D067B2-5D25-4085-9160-BE9AE55358D5}" presName="invisiNode" presStyleLbl="node1" presStyleIdx="1" presStyleCnt="3"/>
      <dgm:spPr/>
    </dgm:pt>
    <dgm:pt modelId="{756567E3-08D0-47FD-B290-6FABB8468CA5}" type="pres">
      <dgm:prSet presAssocID="{56D067B2-5D25-4085-9160-BE9AE55358D5}" presName="imagNode"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D4E9338D-8D88-4BED-8768-8B39C528B042}" type="pres">
      <dgm:prSet presAssocID="{1661574F-4583-42BA-B040-C929E283143E}" presName="sibTrans" presStyleLbl="sibTrans2D1" presStyleIdx="0" presStyleCnt="0"/>
      <dgm:spPr/>
      <dgm:t>
        <a:bodyPr/>
        <a:lstStyle/>
        <a:p>
          <a:endParaRPr lang="en-US"/>
        </a:p>
      </dgm:t>
    </dgm:pt>
    <dgm:pt modelId="{C4F15465-CB7C-4153-B44C-4F1EB74759CE}" type="pres">
      <dgm:prSet presAssocID="{6BD52347-3391-49EE-B9EB-8A110FAB172F}" presName="compNode" presStyleCnt="0"/>
      <dgm:spPr/>
    </dgm:pt>
    <dgm:pt modelId="{A31A74F0-9DA2-4076-954D-D18861F75990}" type="pres">
      <dgm:prSet presAssocID="{6BD52347-3391-49EE-B9EB-8A110FAB172F}" presName="node" presStyleLbl="node1" presStyleIdx="2" presStyleCnt="3">
        <dgm:presLayoutVars>
          <dgm:bulletEnabled val="1"/>
        </dgm:presLayoutVars>
      </dgm:prSet>
      <dgm:spPr/>
      <dgm:t>
        <a:bodyPr/>
        <a:lstStyle/>
        <a:p>
          <a:endParaRPr lang="en-US"/>
        </a:p>
      </dgm:t>
    </dgm:pt>
    <dgm:pt modelId="{726C9994-8B87-477B-AF4A-DFCFB5858E42}" type="pres">
      <dgm:prSet presAssocID="{6BD52347-3391-49EE-B9EB-8A110FAB172F}" presName="invisiNode" presStyleLbl="node1" presStyleIdx="2" presStyleCnt="3"/>
      <dgm:spPr/>
    </dgm:pt>
    <dgm:pt modelId="{10AD8BD5-5765-4B9E-9D29-7DE4C8651A68}" type="pres">
      <dgm:prSet presAssocID="{6BD52347-3391-49EE-B9EB-8A110FAB172F}" presName="imagNode"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Lst>
  <dgm:cxnLst>
    <dgm:cxn modelId="{9565FE5F-F1BE-41F3-8693-5ECC9E5C08E9}" type="presOf" srcId="{1661574F-4583-42BA-B040-C929E283143E}" destId="{D4E9338D-8D88-4BED-8768-8B39C528B042}" srcOrd="0" destOrd="0" presId="urn:microsoft.com/office/officeart/2005/8/layout/pList2"/>
    <dgm:cxn modelId="{658B9B07-BBAF-4CE1-BDDE-32E9005491E6}" srcId="{137FFD68-1EA5-4CF8-8555-6D6B68EE43EA}" destId="{DC9BA7EC-2B09-4697-AB9B-92B323B739FC}" srcOrd="0" destOrd="0" parTransId="{349E72EB-35EA-4576-8221-4B5AB682137D}" sibTransId="{AF917913-67AA-484C-AEE9-06FDB2B13056}"/>
    <dgm:cxn modelId="{FD745D4D-DFF0-4FF0-93AF-710F5AA93B3D}" type="presOf" srcId="{AF917913-67AA-484C-AEE9-06FDB2B13056}" destId="{D4EEB93C-FEC3-453E-8730-7CF827B706C7}" srcOrd="0" destOrd="0" presId="urn:microsoft.com/office/officeart/2005/8/layout/pList2"/>
    <dgm:cxn modelId="{78B9538E-7B3D-4ECA-B0C2-6AFA956530D4}" type="presOf" srcId="{DC9BA7EC-2B09-4697-AB9B-92B323B739FC}" destId="{273AB2C9-5FAA-4FFD-8705-D822F07F3C7B}" srcOrd="0" destOrd="0" presId="urn:microsoft.com/office/officeart/2005/8/layout/pList2"/>
    <dgm:cxn modelId="{35ACC1E1-B772-444A-8B34-69E667A26431}" type="presOf" srcId="{137FFD68-1EA5-4CF8-8555-6D6B68EE43EA}" destId="{5D19ECF7-496B-43E3-BBA5-98BCBC627FF1}" srcOrd="0" destOrd="0" presId="urn:microsoft.com/office/officeart/2005/8/layout/pList2"/>
    <dgm:cxn modelId="{33D4CBCF-36E5-4728-BD71-63545897AA7C}" srcId="{137FFD68-1EA5-4CF8-8555-6D6B68EE43EA}" destId="{6BD52347-3391-49EE-B9EB-8A110FAB172F}" srcOrd="2" destOrd="0" parTransId="{383626C1-264B-45AC-82D2-AE5BC4B49482}" sibTransId="{656E4349-B185-4255-BDC6-8402EA731ACF}"/>
    <dgm:cxn modelId="{F92559A1-5EB8-4DA5-A113-9876A67EECD1}" srcId="{137FFD68-1EA5-4CF8-8555-6D6B68EE43EA}" destId="{56D067B2-5D25-4085-9160-BE9AE55358D5}" srcOrd="1" destOrd="0" parTransId="{3D280554-7B12-4E07-84DE-A9D2960EFE38}" sibTransId="{1661574F-4583-42BA-B040-C929E283143E}"/>
    <dgm:cxn modelId="{3FBDA7FA-69A6-48A4-974F-E4ED0E3B3C22}" type="presOf" srcId="{6BD52347-3391-49EE-B9EB-8A110FAB172F}" destId="{A31A74F0-9DA2-4076-954D-D18861F75990}" srcOrd="0" destOrd="0" presId="urn:microsoft.com/office/officeart/2005/8/layout/pList2"/>
    <dgm:cxn modelId="{5543E2AC-60CE-4DD0-BFC3-034547B4FDEA}" type="presOf" srcId="{56D067B2-5D25-4085-9160-BE9AE55358D5}" destId="{A02DC7F6-2886-4671-A5AC-2A7AC27C3317}" srcOrd="0" destOrd="0" presId="urn:microsoft.com/office/officeart/2005/8/layout/pList2"/>
    <dgm:cxn modelId="{FF0A6CE3-0FD2-4E60-822D-1CD88F0D92AB}" type="presParOf" srcId="{5D19ECF7-496B-43E3-BBA5-98BCBC627FF1}" destId="{7E297DAB-95B8-4B1D-93A1-1CDCE9796D57}" srcOrd="0" destOrd="0" presId="urn:microsoft.com/office/officeart/2005/8/layout/pList2"/>
    <dgm:cxn modelId="{AB2F5F2A-89F8-4198-B8BD-579F0375D57E}" type="presParOf" srcId="{5D19ECF7-496B-43E3-BBA5-98BCBC627FF1}" destId="{8F97D42C-EFC9-46DE-BAFB-D1E4C4C4ED44}" srcOrd="1" destOrd="0" presId="urn:microsoft.com/office/officeart/2005/8/layout/pList2"/>
    <dgm:cxn modelId="{1434C4F9-FB0E-4C15-8734-2A0FE34F0A19}" type="presParOf" srcId="{8F97D42C-EFC9-46DE-BAFB-D1E4C4C4ED44}" destId="{03EAE2B3-1934-4FA1-8319-0AEA6E601CE7}" srcOrd="0" destOrd="0" presId="urn:microsoft.com/office/officeart/2005/8/layout/pList2"/>
    <dgm:cxn modelId="{4F1E9F93-21C2-466F-AA1F-B897BEA8B763}" type="presParOf" srcId="{03EAE2B3-1934-4FA1-8319-0AEA6E601CE7}" destId="{273AB2C9-5FAA-4FFD-8705-D822F07F3C7B}" srcOrd="0" destOrd="0" presId="urn:microsoft.com/office/officeart/2005/8/layout/pList2"/>
    <dgm:cxn modelId="{D1A0354A-8099-408E-9DCD-419B0D3343EB}" type="presParOf" srcId="{03EAE2B3-1934-4FA1-8319-0AEA6E601CE7}" destId="{1CCEFFF7-9A9B-4B71-BBB5-68688DFC95FE}" srcOrd="1" destOrd="0" presId="urn:microsoft.com/office/officeart/2005/8/layout/pList2"/>
    <dgm:cxn modelId="{DD0B0B5A-FF54-4245-97F4-F2890F805D9C}" type="presParOf" srcId="{03EAE2B3-1934-4FA1-8319-0AEA6E601CE7}" destId="{659C9ED2-51B0-43D1-9648-501584E5D181}" srcOrd="2" destOrd="0" presId="urn:microsoft.com/office/officeart/2005/8/layout/pList2"/>
    <dgm:cxn modelId="{AE45C219-768D-409B-8AFE-FB1DC3D301E6}" type="presParOf" srcId="{8F97D42C-EFC9-46DE-BAFB-D1E4C4C4ED44}" destId="{D4EEB93C-FEC3-453E-8730-7CF827B706C7}" srcOrd="1" destOrd="0" presId="urn:microsoft.com/office/officeart/2005/8/layout/pList2"/>
    <dgm:cxn modelId="{379B857C-478D-4392-9E00-7FB45CE76A67}" type="presParOf" srcId="{8F97D42C-EFC9-46DE-BAFB-D1E4C4C4ED44}" destId="{A80CBFBA-5D09-41EE-BD13-05020408E6B0}" srcOrd="2" destOrd="0" presId="urn:microsoft.com/office/officeart/2005/8/layout/pList2"/>
    <dgm:cxn modelId="{08E66FBB-895A-4864-B8DF-F93A7EDCFF06}" type="presParOf" srcId="{A80CBFBA-5D09-41EE-BD13-05020408E6B0}" destId="{A02DC7F6-2886-4671-A5AC-2A7AC27C3317}" srcOrd="0" destOrd="0" presId="urn:microsoft.com/office/officeart/2005/8/layout/pList2"/>
    <dgm:cxn modelId="{9B229BFC-0395-42D3-B140-C411FBE6C0B8}" type="presParOf" srcId="{A80CBFBA-5D09-41EE-BD13-05020408E6B0}" destId="{6408D6A8-FB25-4C5A-844F-C4BA28D5BE03}" srcOrd="1" destOrd="0" presId="urn:microsoft.com/office/officeart/2005/8/layout/pList2"/>
    <dgm:cxn modelId="{797F59A9-E6B7-4424-B716-761AA1F530B6}" type="presParOf" srcId="{A80CBFBA-5D09-41EE-BD13-05020408E6B0}" destId="{756567E3-08D0-47FD-B290-6FABB8468CA5}" srcOrd="2" destOrd="0" presId="urn:microsoft.com/office/officeart/2005/8/layout/pList2"/>
    <dgm:cxn modelId="{FD73539E-4997-4AAE-998E-1AD5B59AB271}" type="presParOf" srcId="{8F97D42C-EFC9-46DE-BAFB-D1E4C4C4ED44}" destId="{D4E9338D-8D88-4BED-8768-8B39C528B042}" srcOrd="3" destOrd="0" presId="urn:microsoft.com/office/officeart/2005/8/layout/pList2"/>
    <dgm:cxn modelId="{B8AC0DE9-8BBE-4183-854A-F1623965FECC}" type="presParOf" srcId="{8F97D42C-EFC9-46DE-BAFB-D1E4C4C4ED44}" destId="{C4F15465-CB7C-4153-B44C-4F1EB74759CE}" srcOrd="4" destOrd="0" presId="urn:microsoft.com/office/officeart/2005/8/layout/pList2"/>
    <dgm:cxn modelId="{DFF1B6BA-3285-43FC-9CB9-D605C5BA5959}" type="presParOf" srcId="{C4F15465-CB7C-4153-B44C-4F1EB74759CE}" destId="{A31A74F0-9DA2-4076-954D-D18861F75990}" srcOrd="0" destOrd="0" presId="urn:microsoft.com/office/officeart/2005/8/layout/pList2"/>
    <dgm:cxn modelId="{E16E1AE2-A7C6-46E5-AED0-718278C67765}" type="presParOf" srcId="{C4F15465-CB7C-4153-B44C-4F1EB74759CE}" destId="{726C9994-8B87-477B-AF4A-DFCFB5858E42}" srcOrd="1" destOrd="0" presId="urn:microsoft.com/office/officeart/2005/8/layout/pList2"/>
    <dgm:cxn modelId="{100DCE5D-5A4C-4990-8C28-B560F6221469}" type="presParOf" srcId="{C4F15465-CB7C-4153-B44C-4F1EB74759CE}" destId="{10AD8BD5-5765-4B9E-9D29-7DE4C8651A68}"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37FFD68-1EA5-4CF8-8555-6D6B68EE43EA}"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DC9BA7EC-2B09-4697-AB9B-92B323B739FC}">
      <dgm:prSet phldrT="[Text]" custT="1"/>
      <dgm:spPr/>
      <dgm:t>
        <a:bodyPr/>
        <a:lstStyle/>
        <a:p>
          <a:r>
            <a:rPr lang="en-US" sz="2000" b="1" dirty="0" smtClean="0"/>
            <a:t>No Change</a:t>
          </a:r>
        </a:p>
      </dgm:t>
    </dgm:pt>
    <dgm:pt modelId="{349E72EB-35EA-4576-8221-4B5AB682137D}" type="parTrans" cxnId="{658B9B07-BBAF-4CE1-BDDE-32E9005491E6}">
      <dgm:prSet/>
      <dgm:spPr/>
      <dgm:t>
        <a:bodyPr/>
        <a:lstStyle/>
        <a:p>
          <a:endParaRPr lang="en-US" sz="2000"/>
        </a:p>
      </dgm:t>
    </dgm:pt>
    <dgm:pt modelId="{AF917913-67AA-484C-AEE9-06FDB2B13056}" type="sibTrans" cxnId="{658B9B07-BBAF-4CE1-BDDE-32E9005491E6}">
      <dgm:prSet/>
      <dgm:spPr/>
      <dgm:t>
        <a:bodyPr/>
        <a:lstStyle/>
        <a:p>
          <a:endParaRPr lang="en-US" sz="2000"/>
        </a:p>
      </dgm:t>
    </dgm:pt>
    <dgm:pt modelId="{56D067B2-5D25-4085-9160-BE9AE55358D5}">
      <dgm:prSet phldrT="[Text]" custT="1"/>
      <dgm:spPr/>
      <dgm:t>
        <a:bodyPr/>
        <a:lstStyle/>
        <a:p>
          <a:r>
            <a:rPr lang="en-US" sz="2000" b="1" dirty="0" smtClean="0"/>
            <a:t>Experiment with Users</a:t>
          </a:r>
          <a:endParaRPr lang="en-US" sz="2000" b="1" dirty="0"/>
        </a:p>
      </dgm:t>
    </dgm:pt>
    <dgm:pt modelId="{3D280554-7B12-4E07-84DE-A9D2960EFE38}" type="parTrans" cxnId="{F92559A1-5EB8-4DA5-A113-9876A67EECD1}">
      <dgm:prSet/>
      <dgm:spPr/>
      <dgm:t>
        <a:bodyPr/>
        <a:lstStyle/>
        <a:p>
          <a:endParaRPr lang="en-US" sz="2000"/>
        </a:p>
      </dgm:t>
    </dgm:pt>
    <dgm:pt modelId="{1661574F-4583-42BA-B040-C929E283143E}" type="sibTrans" cxnId="{F92559A1-5EB8-4DA5-A113-9876A67EECD1}">
      <dgm:prSet/>
      <dgm:spPr/>
      <dgm:t>
        <a:bodyPr/>
        <a:lstStyle/>
        <a:p>
          <a:endParaRPr lang="en-US" sz="2000"/>
        </a:p>
      </dgm:t>
    </dgm:pt>
    <dgm:pt modelId="{6BD52347-3391-49EE-B9EB-8A110FAB172F}">
      <dgm:prSet phldrT="[Text]" custT="1"/>
      <dgm:spPr/>
      <dgm:t>
        <a:bodyPr/>
        <a:lstStyle/>
        <a:p>
          <a:r>
            <a:rPr lang="en-US" sz="2000" b="1" dirty="0" smtClean="0"/>
            <a:t>Act on or Change Service</a:t>
          </a:r>
        </a:p>
      </dgm:t>
    </dgm:pt>
    <dgm:pt modelId="{383626C1-264B-45AC-82D2-AE5BC4B49482}" type="parTrans" cxnId="{33D4CBCF-36E5-4728-BD71-63545897AA7C}">
      <dgm:prSet/>
      <dgm:spPr/>
      <dgm:t>
        <a:bodyPr/>
        <a:lstStyle/>
        <a:p>
          <a:endParaRPr lang="en-US" sz="2000"/>
        </a:p>
      </dgm:t>
    </dgm:pt>
    <dgm:pt modelId="{656E4349-B185-4255-BDC6-8402EA731ACF}" type="sibTrans" cxnId="{33D4CBCF-36E5-4728-BD71-63545897AA7C}">
      <dgm:prSet/>
      <dgm:spPr/>
      <dgm:t>
        <a:bodyPr/>
        <a:lstStyle/>
        <a:p>
          <a:endParaRPr lang="en-US" sz="2000"/>
        </a:p>
      </dgm:t>
    </dgm:pt>
    <dgm:pt modelId="{5D19ECF7-496B-43E3-BBA5-98BCBC627FF1}" type="pres">
      <dgm:prSet presAssocID="{137FFD68-1EA5-4CF8-8555-6D6B68EE43EA}" presName="Name0" presStyleCnt="0">
        <dgm:presLayoutVars>
          <dgm:dir/>
          <dgm:resizeHandles val="exact"/>
        </dgm:presLayoutVars>
      </dgm:prSet>
      <dgm:spPr/>
      <dgm:t>
        <a:bodyPr/>
        <a:lstStyle/>
        <a:p>
          <a:endParaRPr lang="en-US"/>
        </a:p>
      </dgm:t>
    </dgm:pt>
    <dgm:pt modelId="{7E297DAB-95B8-4B1D-93A1-1CDCE9796D57}" type="pres">
      <dgm:prSet presAssocID="{137FFD68-1EA5-4CF8-8555-6D6B68EE43EA}" presName="bkgdShp" presStyleLbl="alignAccFollowNode1" presStyleIdx="0" presStyleCnt="1"/>
      <dgm:spPr/>
    </dgm:pt>
    <dgm:pt modelId="{8F97D42C-EFC9-46DE-BAFB-D1E4C4C4ED44}" type="pres">
      <dgm:prSet presAssocID="{137FFD68-1EA5-4CF8-8555-6D6B68EE43EA}" presName="linComp" presStyleCnt="0"/>
      <dgm:spPr/>
    </dgm:pt>
    <dgm:pt modelId="{03EAE2B3-1934-4FA1-8319-0AEA6E601CE7}" type="pres">
      <dgm:prSet presAssocID="{DC9BA7EC-2B09-4697-AB9B-92B323B739FC}" presName="compNode" presStyleCnt="0"/>
      <dgm:spPr/>
    </dgm:pt>
    <dgm:pt modelId="{273AB2C9-5FAA-4FFD-8705-D822F07F3C7B}" type="pres">
      <dgm:prSet presAssocID="{DC9BA7EC-2B09-4697-AB9B-92B323B739FC}" presName="node" presStyleLbl="node1" presStyleIdx="0" presStyleCnt="3">
        <dgm:presLayoutVars>
          <dgm:bulletEnabled val="1"/>
        </dgm:presLayoutVars>
      </dgm:prSet>
      <dgm:spPr/>
      <dgm:t>
        <a:bodyPr/>
        <a:lstStyle/>
        <a:p>
          <a:endParaRPr lang="en-US"/>
        </a:p>
      </dgm:t>
    </dgm:pt>
    <dgm:pt modelId="{1CCEFFF7-9A9B-4B71-BBB5-68688DFC95FE}" type="pres">
      <dgm:prSet presAssocID="{DC9BA7EC-2B09-4697-AB9B-92B323B739FC}" presName="invisiNode" presStyleLbl="node1" presStyleIdx="0" presStyleCnt="3"/>
      <dgm:spPr/>
    </dgm:pt>
    <dgm:pt modelId="{659C9ED2-51B0-43D1-9648-501584E5D181}" type="pres">
      <dgm:prSet presAssocID="{DC9BA7EC-2B09-4697-AB9B-92B323B739FC}" presName="imagNode"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D4EEB93C-FEC3-453E-8730-7CF827B706C7}" type="pres">
      <dgm:prSet presAssocID="{AF917913-67AA-484C-AEE9-06FDB2B13056}" presName="sibTrans" presStyleLbl="sibTrans2D1" presStyleIdx="0" presStyleCnt="0"/>
      <dgm:spPr/>
      <dgm:t>
        <a:bodyPr/>
        <a:lstStyle/>
        <a:p>
          <a:endParaRPr lang="en-US"/>
        </a:p>
      </dgm:t>
    </dgm:pt>
    <dgm:pt modelId="{A80CBFBA-5D09-41EE-BD13-05020408E6B0}" type="pres">
      <dgm:prSet presAssocID="{56D067B2-5D25-4085-9160-BE9AE55358D5}" presName="compNode" presStyleCnt="0"/>
      <dgm:spPr/>
    </dgm:pt>
    <dgm:pt modelId="{A02DC7F6-2886-4671-A5AC-2A7AC27C3317}" type="pres">
      <dgm:prSet presAssocID="{56D067B2-5D25-4085-9160-BE9AE55358D5}" presName="node" presStyleLbl="node1" presStyleIdx="1" presStyleCnt="3">
        <dgm:presLayoutVars>
          <dgm:bulletEnabled val="1"/>
        </dgm:presLayoutVars>
      </dgm:prSet>
      <dgm:spPr/>
      <dgm:t>
        <a:bodyPr/>
        <a:lstStyle/>
        <a:p>
          <a:endParaRPr lang="en-US"/>
        </a:p>
      </dgm:t>
    </dgm:pt>
    <dgm:pt modelId="{6408D6A8-FB25-4C5A-844F-C4BA28D5BE03}" type="pres">
      <dgm:prSet presAssocID="{56D067B2-5D25-4085-9160-BE9AE55358D5}" presName="invisiNode" presStyleLbl="node1" presStyleIdx="1" presStyleCnt="3"/>
      <dgm:spPr/>
    </dgm:pt>
    <dgm:pt modelId="{756567E3-08D0-47FD-B290-6FABB8468CA5}" type="pres">
      <dgm:prSet presAssocID="{56D067B2-5D25-4085-9160-BE9AE55358D5}" presName="imagNode"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D4E9338D-8D88-4BED-8768-8B39C528B042}" type="pres">
      <dgm:prSet presAssocID="{1661574F-4583-42BA-B040-C929E283143E}" presName="sibTrans" presStyleLbl="sibTrans2D1" presStyleIdx="0" presStyleCnt="0"/>
      <dgm:spPr/>
      <dgm:t>
        <a:bodyPr/>
        <a:lstStyle/>
        <a:p>
          <a:endParaRPr lang="en-US"/>
        </a:p>
      </dgm:t>
    </dgm:pt>
    <dgm:pt modelId="{C4F15465-CB7C-4153-B44C-4F1EB74759CE}" type="pres">
      <dgm:prSet presAssocID="{6BD52347-3391-49EE-B9EB-8A110FAB172F}" presName="compNode" presStyleCnt="0"/>
      <dgm:spPr/>
    </dgm:pt>
    <dgm:pt modelId="{A31A74F0-9DA2-4076-954D-D18861F75990}" type="pres">
      <dgm:prSet presAssocID="{6BD52347-3391-49EE-B9EB-8A110FAB172F}" presName="node" presStyleLbl="node1" presStyleIdx="2" presStyleCnt="3">
        <dgm:presLayoutVars>
          <dgm:bulletEnabled val="1"/>
        </dgm:presLayoutVars>
      </dgm:prSet>
      <dgm:spPr/>
      <dgm:t>
        <a:bodyPr/>
        <a:lstStyle/>
        <a:p>
          <a:endParaRPr lang="en-US"/>
        </a:p>
      </dgm:t>
    </dgm:pt>
    <dgm:pt modelId="{726C9994-8B87-477B-AF4A-DFCFB5858E42}" type="pres">
      <dgm:prSet presAssocID="{6BD52347-3391-49EE-B9EB-8A110FAB172F}" presName="invisiNode" presStyleLbl="node1" presStyleIdx="2" presStyleCnt="3"/>
      <dgm:spPr/>
    </dgm:pt>
    <dgm:pt modelId="{10AD8BD5-5765-4B9E-9D29-7DE4C8651A68}" type="pres">
      <dgm:prSet presAssocID="{6BD52347-3391-49EE-B9EB-8A110FAB172F}" presName="imagNode"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Lst>
  <dgm:cxnLst>
    <dgm:cxn modelId="{6A164905-2F0F-4BCE-8CF7-694F380790A5}" type="presOf" srcId="{DC9BA7EC-2B09-4697-AB9B-92B323B739FC}" destId="{273AB2C9-5FAA-4FFD-8705-D822F07F3C7B}" srcOrd="0" destOrd="0" presId="urn:microsoft.com/office/officeart/2005/8/layout/pList2"/>
    <dgm:cxn modelId="{658B9B07-BBAF-4CE1-BDDE-32E9005491E6}" srcId="{137FFD68-1EA5-4CF8-8555-6D6B68EE43EA}" destId="{DC9BA7EC-2B09-4697-AB9B-92B323B739FC}" srcOrd="0" destOrd="0" parTransId="{349E72EB-35EA-4576-8221-4B5AB682137D}" sibTransId="{AF917913-67AA-484C-AEE9-06FDB2B13056}"/>
    <dgm:cxn modelId="{8EAFC098-0442-4F01-BE74-E3E164BA61C2}" type="presOf" srcId="{137FFD68-1EA5-4CF8-8555-6D6B68EE43EA}" destId="{5D19ECF7-496B-43E3-BBA5-98BCBC627FF1}" srcOrd="0" destOrd="0" presId="urn:microsoft.com/office/officeart/2005/8/layout/pList2"/>
    <dgm:cxn modelId="{33D4CBCF-36E5-4728-BD71-63545897AA7C}" srcId="{137FFD68-1EA5-4CF8-8555-6D6B68EE43EA}" destId="{6BD52347-3391-49EE-B9EB-8A110FAB172F}" srcOrd="2" destOrd="0" parTransId="{383626C1-264B-45AC-82D2-AE5BC4B49482}" sibTransId="{656E4349-B185-4255-BDC6-8402EA731ACF}"/>
    <dgm:cxn modelId="{F92559A1-5EB8-4DA5-A113-9876A67EECD1}" srcId="{137FFD68-1EA5-4CF8-8555-6D6B68EE43EA}" destId="{56D067B2-5D25-4085-9160-BE9AE55358D5}" srcOrd="1" destOrd="0" parTransId="{3D280554-7B12-4E07-84DE-A9D2960EFE38}" sibTransId="{1661574F-4583-42BA-B040-C929E283143E}"/>
    <dgm:cxn modelId="{1B70158F-64BF-4121-B31F-764F83564EAE}" type="presOf" srcId="{1661574F-4583-42BA-B040-C929E283143E}" destId="{D4E9338D-8D88-4BED-8768-8B39C528B042}" srcOrd="0" destOrd="0" presId="urn:microsoft.com/office/officeart/2005/8/layout/pList2"/>
    <dgm:cxn modelId="{59EC9717-0798-4325-8891-D1D8EC784DE5}" type="presOf" srcId="{6BD52347-3391-49EE-B9EB-8A110FAB172F}" destId="{A31A74F0-9DA2-4076-954D-D18861F75990}" srcOrd="0" destOrd="0" presId="urn:microsoft.com/office/officeart/2005/8/layout/pList2"/>
    <dgm:cxn modelId="{27BCD9F9-70E8-48C1-AB47-82965D73D33A}" type="presOf" srcId="{56D067B2-5D25-4085-9160-BE9AE55358D5}" destId="{A02DC7F6-2886-4671-A5AC-2A7AC27C3317}" srcOrd="0" destOrd="0" presId="urn:microsoft.com/office/officeart/2005/8/layout/pList2"/>
    <dgm:cxn modelId="{77511CA6-5B90-4A3F-818D-84A644658A40}" type="presOf" srcId="{AF917913-67AA-484C-AEE9-06FDB2B13056}" destId="{D4EEB93C-FEC3-453E-8730-7CF827B706C7}" srcOrd="0" destOrd="0" presId="urn:microsoft.com/office/officeart/2005/8/layout/pList2"/>
    <dgm:cxn modelId="{0055C9AA-E7BA-437E-BCF2-04FA1FF6FB35}" type="presParOf" srcId="{5D19ECF7-496B-43E3-BBA5-98BCBC627FF1}" destId="{7E297DAB-95B8-4B1D-93A1-1CDCE9796D57}" srcOrd="0" destOrd="0" presId="urn:microsoft.com/office/officeart/2005/8/layout/pList2"/>
    <dgm:cxn modelId="{F953A492-CF89-4641-BBD1-E06CD7C13746}" type="presParOf" srcId="{5D19ECF7-496B-43E3-BBA5-98BCBC627FF1}" destId="{8F97D42C-EFC9-46DE-BAFB-D1E4C4C4ED44}" srcOrd="1" destOrd="0" presId="urn:microsoft.com/office/officeart/2005/8/layout/pList2"/>
    <dgm:cxn modelId="{CAD5E0BC-ED2A-474E-B121-F8BB4552D91D}" type="presParOf" srcId="{8F97D42C-EFC9-46DE-BAFB-D1E4C4C4ED44}" destId="{03EAE2B3-1934-4FA1-8319-0AEA6E601CE7}" srcOrd="0" destOrd="0" presId="urn:microsoft.com/office/officeart/2005/8/layout/pList2"/>
    <dgm:cxn modelId="{3144FF58-1ED5-4E21-B98D-857484E85AA7}" type="presParOf" srcId="{03EAE2B3-1934-4FA1-8319-0AEA6E601CE7}" destId="{273AB2C9-5FAA-4FFD-8705-D822F07F3C7B}" srcOrd="0" destOrd="0" presId="urn:microsoft.com/office/officeart/2005/8/layout/pList2"/>
    <dgm:cxn modelId="{165110ED-5AF7-4E6E-B581-EEB54044C114}" type="presParOf" srcId="{03EAE2B3-1934-4FA1-8319-0AEA6E601CE7}" destId="{1CCEFFF7-9A9B-4B71-BBB5-68688DFC95FE}" srcOrd="1" destOrd="0" presId="urn:microsoft.com/office/officeart/2005/8/layout/pList2"/>
    <dgm:cxn modelId="{FE6045C5-80A1-49D0-9312-9EEEBCD64D14}" type="presParOf" srcId="{03EAE2B3-1934-4FA1-8319-0AEA6E601CE7}" destId="{659C9ED2-51B0-43D1-9648-501584E5D181}" srcOrd="2" destOrd="0" presId="urn:microsoft.com/office/officeart/2005/8/layout/pList2"/>
    <dgm:cxn modelId="{43C2978F-4C78-4CF0-8CCB-CBC75E31E81E}" type="presParOf" srcId="{8F97D42C-EFC9-46DE-BAFB-D1E4C4C4ED44}" destId="{D4EEB93C-FEC3-453E-8730-7CF827B706C7}" srcOrd="1" destOrd="0" presId="urn:microsoft.com/office/officeart/2005/8/layout/pList2"/>
    <dgm:cxn modelId="{84423107-77ED-45DB-BAC4-3A39932DD3E4}" type="presParOf" srcId="{8F97D42C-EFC9-46DE-BAFB-D1E4C4C4ED44}" destId="{A80CBFBA-5D09-41EE-BD13-05020408E6B0}" srcOrd="2" destOrd="0" presId="urn:microsoft.com/office/officeart/2005/8/layout/pList2"/>
    <dgm:cxn modelId="{96F6E6C5-C7E5-4746-87DF-2A25AB4C1FB0}" type="presParOf" srcId="{A80CBFBA-5D09-41EE-BD13-05020408E6B0}" destId="{A02DC7F6-2886-4671-A5AC-2A7AC27C3317}" srcOrd="0" destOrd="0" presId="urn:microsoft.com/office/officeart/2005/8/layout/pList2"/>
    <dgm:cxn modelId="{C6625462-915E-4D32-A904-C08169D4C658}" type="presParOf" srcId="{A80CBFBA-5D09-41EE-BD13-05020408E6B0}" destId="{6408D6A8-FB25-4C5A-844F-C4BA28D5BE03}" srcOrd="1" destOrd="0" presId="urn:microsoft.com/office/officeart/2005/8/layout/pList2"/>
    <dgm:cxn modelId="{852B757C-F30D-423B-B152-EFC1D73CACDE}" type="presParOf" srcId="{A80CBFBA-5D09-41EE-BD13-05020408E6B0}" destId="{756567E3-08D0-47FD-B290-6FABB8468CA5}" srcOrd="2" destOrd="0" presId="urn:microsoft.com/office/officeart/2005/8/layout/pList2"/>
    <dgm:cxn modelId="{16C1B7E0-141C-45C3-BF40-3F7E5B75AB64}" type="presParOf" srcId="{8F97D42C-EFC9-46DE-BAFB-D1E4C4C4ED44}" destId="{D4E9338D-8D88-4BED-8768-8B39C528B042}" srcOrd="3" destOrd="0" presId="urn:microsoft.com/office/officeart/2005/8/layout/pList2"/>
    <dgm:cxn modelId="{86D80808-2276-479E-93C9-77408946FE76}" type="presParOf" srcId="{8F97D42C-EFC9-46DE-BAFB-D1E4C4C4ED44}" destId="{C4F15465-CB7C-4153-B44C-4F1EB74759CE}" srcOrd="4" destOrd="0" presId="urn:microsoft.com/office/officeart/2005/8/layout/pList2"/>
    <dgm:cxn modelId="{1041051E-8CD3-45A4-99F1-40539C185C3C}" type="presParOf" srcId="{C4F15465-CB7C-4153-B44C-4F1EB74759CE}" destId="{A31A74F0-9DA2-4076-954D-D18861F75990}" srcOrd="0" destOrd="0" presId="urn:microsoft.com/office/officeart/2005/8/layout/pList2"/>
    <dgm:cxn modelId="{4054D175-281E-40E6-8206-28423615EE40}" type="presParOf" srcId="{C4F15465-CB7C-4153-B44C-4F1EB74759CE}" destId="{726C9994-8B87-477B-AF4A-DFCFB5858E42}" srcOrd="1" destOrd="0" presId="urn:microsoft.com/office/officeart/2005/8/layout/pList2"/>
    <dgm:cxn modelId="{ADEC245E-DA01-4723-9158-D6952CEF4A08}" type="presParOf" srcId="{C4F15465-CB7C-4153-B44C-4F1EB74759CE}" destId="{10AD8BD5-5765-4B9E-9D29-7DE4C8651A68}"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4817BA06-4618-490A-AC48-C8848B3366A3}" type="presOf" srcId="{67725786-8F96-477D-8D8C-3D3BCB36EB43}" destId="{C35199DF-5558-4189-B628-D98F7097A3E2}" srcOrd="0" destOrd="0" presId="urn:microsoft.com/office/officeart/2005/8/layout/cycle5"/>
    <dgm:cxn modelId="{A9A999E4-CA66-4677-85E9-51C527990A38}" type="presOf" srcId="{B9B4E897-AF5D-45A9-99A5-2263EE486720}" destId="{1DB33F97-80F0-407A-B39F-C06AD23D35E7}" srcOrd="0" destOrd="0" presId="urn:microsoft.com/office/officeart/2005/8/layout/cycle5"/>
    <dgm:cxn modelId="{2D61D31C-ED5B-4199-86AA-F17FFEC3157E}" type="presOf" srcId="{0D5E6C14-8D0E-46B4-9293-53BD8423BDD1}" destId="{2F9EF3E6-D000-4FF7-A326-280FA39FB628}" srcOrd="0" destOrd="0" presId="urn:microsoft.com/office/officeart/2005/8/layout/cycle5"/>
    <dgm:cxn modelId="{F27FD06A-8B57-4194-B964-5176A4C3211C}" type="presOf" srcId="{FB964910-C38A-42DE-B0AB-0AD428C68734}" destId="{D142B7B9-E0D2-4EAB-BFE4-418F08BAF601}" srcOrd="0" destOrd="0" presId="urn:microsoft.com/office/officeart/2005/8/layout/cycle5"/>
    <dgm:cxn modelId="{12A1FFA5-9B1B-4171-A2C8-E944634727FB}" type="presOf" srcId="{B6C2FCD3-745B-4F16-B77A-C826EBF704E6}" destId="{A440EEC7-06B9-4427-B396-E59D3F35709D}" srcOrd="0" destOrd="0" presId="urn:microsoft.com/office/officeart/2005/8/layout/cycle5"/>
    <dgm:cxn modelId="{7637D467-C462-47FA-8691-65AEAABE88CC}" type="presOf" srcId="{57EF84F8-9BFB-46B5-93A5-D363B259B0A1}" destId="{5908111D-560D-4F9E-8B4C-EAA9263E3D89}"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6E106A4F-6615-4682-86E5-E92E21693E60}" srcId="{03D870C2-6174-4539-A297-A745EAEBB65D}" destId="{67725786-8F96-477D-8D8C-3D3BCB36EB43}" srcOrd="0" destOrd="0" parTransId="{5FB220B1-6872-47BC-A884-620BE358CDEB}" sibTransId="{57EF84F8-9BFB-46B5-93A5-D363B259B0A1}"/>
    <dgm:cxn modelId="{91CB524F-39ED-4B3E-AAE2-96EF3EC23B59}" type="presOf" srcId="{03D870C2-6174-4539-A297-A745EAEBB65D}" destId="{92249235-D72A-4E83-B1FE-DD36178D5B20}" srcOrd="0" destOrd="0" presId="urn:microsoft.com/office/officeart/2005/8/layout/cycle5"/>
    <dgm:cxn modelId="{A3781D0E-9981-4804-A708-B718048E46B3}" type="presParOf" srcId="{92249235-D72A-4E83-B1FE-DD36178D5B20}" destId="{C35199DF-5558-4189-B628-D98F7097A3E2}" srcOrd="0" destOrd="0" presId="urn:microsoft.com/office/officeart/2005/8/layout/cycle5"/>
    <dgm:cxn modelId="{F906E5C0-BA77-44A9-8F54-36F2B633101E}" type="presParOf" srcId="{92249235-D72A-4E83-B1FE-DD36178D5B20}" destId="{37E936EB-F07E-4872-B604-1AC95A0CF3DE}" srcOrd="1" destOrd="0" presId="urn:microsoft.com/office/officeart/2005/8/layout/cycle5"/>
    <dgm:cxn modelId="{57610B61-DFA7-4404-994C-9A5A18E6445B}" type="presParOf" srcId="{92249235-D72A-4E83-B1FE-DD36178D5B20}" destId="{5908111D-560D-4F9E-8B4C-EAA9263E3D89}" srcOrd="2" destOrd="0" presId="urn:microsoft.com/office/officeart/2005/8/layout/cycle5"/>
    <dgm:cxn modelId="{33498B81-90EB-406E-A965-F861860F21C4}" type="presParOf" srcId="{92249235-D72A-4E83-B1FE-DD36178D5B20}" destId="{D142B7B9-E0D2-4EAB-BFE4-418F08BAF601}" srcOrd="3" destOrd="0" presId="urn:microsoft.com/office/officeart/2005/8/layout/cycle5"/>
    <dgm:cxn modelId="{D8B3CE54-3FF2-48B0-8906-CE96E65F80B2}" type="presParOf" srcId="{92249235-D72A-4E83-B1FE-DD36178D5B20}" destId="{AB9EF0D1-D42B-4A5E-87FF-138B7D4B5F6B}" srcOrd="4" destOrd="0" presId="urn:microsoft.com/office/officeart/2005/8/layout/cycle5"/>
    <dgm:cxn modelId="{AB992DED-4F14-4D2C-B11A-7196AE8EACF5}" type="presParOf" srcId="{92249235-D72A-4E83-B1FE-DD36178D5B20}" destId="{A440EEC7-06B9-4427-B396-E59D3F35709D}" srcOrd="5" destOrd="0" presId="urn:microsoft.com/office/officeart/2005/8/layout/cycle5"/>
    <dgm:cxn modelId="{B8128A7C-3D61-40F0-9682-6647E156BD28}" type="presParOf" srcId="{92249235-D72A-4E83-B1FE-DD36178D5B20}" destId="{2F9EF3E6-D000-4FF7-A326-280FA39FB628}" srcOrd="6" destOrd="0" presId="urn:microsoft.com/office/officeart/2005/8/layout/cycle5"/>
    <dgm:cxn modelId="{C7B51449-D1DD-48A9-A375-078DA8069E3D}" type="presParOf" srcId="{92249235-D72A-4E83-B1FE-DD36178D5B20}" destId="{B1DE04E2-583F-448D-8503-F7380D59A19E}" srcOrd="7" destOrd="0" presId="urn:microsoft.com/office/officeart/2005/8/layout/cycle5"/>
    <dgm:cxn modelId="{339DBD62-C56D-4A26-885C-32708D1BA5E8}"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AFA710-648B-4D92-9C69-3D4CE10586DF}" type="doc">
      <dgm:prSet loTypeId="urn:microsoft.com/office/officeart/2005/8/layout/chevron1" loCatId="process" qsTypeId="urn:microsoft.com/office/officeart/2005/8/quickstyle/simple2" qsCatId="simple" csTypeId="urn:microsoft.com/office/officeart/2005/8/colors/accent1_2" csCatId="accent1" phldr="1"/>
      <dgm:spPr/>
    </dgm:pt>
    <dgm:pt modelId="{077EDDAA-BA9C-4872-AB03-FB78C6DD058D}">
      <dgm:prSet phldrT="[Text]"/>
      <dgm:spPr/>
      <dgm:t>
        <a:bodyPr/>
        <a:lstStyle/>
        <a:p>
          <a:r>
            <a:rPr lang="en-US" dirty="0" smtClean="0"/>
            <a:t>Input</a:t>
          </a:r>
          <a:endParaRPr lang="en-US" dirty="0"/>
        </a:p>
      </dgm:t>
    </dgm:pt>
    <dgm:pt modelId="{EC254903-7936-40B9-A1CD-D9DE67C03099}" type="parTrans" cxnId="{2FAF6A46-ADE1-4668-9D57-801C751E395F}">
      <dgm:prSet/>
      <dgm:spPr/>
      <dgm:t>
        <a:bodyPr/>
        <a:lstStyle/>
        <a:p>
          <a:endParaRPr lang="en-US"/>
        </a:p>
      </dgm:t>
    </dgm:pt>
    <dgm:pt modelId="{BABB0106-46BD-4247-B9ED-B0E682A256C7}" type="sibTrans" cxnId="{2FAF6A46-ADE1-4668-9D57-801C751E395F}">
      <dgm:prSet/>
      <dgm:spPr/>
      <dgm:t>
        <a:bodyPr/>
        <a:lstStyle/>
        <a:p>
          <a:endParaRPr lang="en-US"/>
        </a:p>
      </dgm:t>
    </dgm:pt>
    <dgm:pt modelId="{C03B177E-B181-4A3A-8CB5-130A11CD76AF}">
      <dgm:prSet phldrT="[Text]"/>
      <dgm:spPr/>
      <dgm:t>
        <a:bodyPr/>
        <a:lstStyle/>
        <a:p>
          <a:r>
            <a:rPr lang="en-US" dirty="0" smtClean="0"/>
            <a:t>Effect</a:t>
          </a:r>
          <a:endParaRPr lang="en-US" dirty="0"/>
        </a:p>
      </dgm:t>
    </dgm:pt>
    <dgm:pt modelId="{42CB81E6-AAFC-49CA-AFBB-D8BA261F8700}" type="parTrans" cxnId="{DAA5751E-3F3D-4CC3-B5BB-8FD28F8B2C83}">
      <dgm:prSet/>
      <dgm:spPr/>
      <dgm:t>
        <a:bodyPr/>
        <a:lstStyle/>
        <a:p>
          <a:endParaRPr lang="en-US"/>
        </a:p>
      </dgm:t>
    </dgm:pt>
    <dgm:pt modelId="{A877F2ED-18EA-4084-A59E-FB8CE27076E5}" type="sibTrans" cxnId="{DAA5751E-3F3D-4CC3-B5BB-8FD28F8B2C83}">
      <dgm:prSet/>
      <dgm:spPr/>
      <dgm:t>
        <a:bodyPr/>
        <a:lstStyle/>
        <a:p>
          <a:endParaRPr lang="en-US"/>
        </a:p>
      </dgm:t>
    </dgm:pt>
    <dgm:pt modelId="{85959AAB-6F88-47CC-9CD9-0C4D5D55EFF8}">
      <dgm:prSet phldrT="[Text]"/>
      <dgm:spPr/>
      <dgm:t>
        <a:bodyPr/>
        <a:lstStyle/>
        <a:p>
          <a:r>
            <a:rPr lang="en-US" dirty="0" smtClean="0"/>
            <a:t>Observe</a:t>
          </a:r>
          <a:endParaRPr lang="en-US" dirty="0"/>
        </a:p>
      </dgm:t>
    </dgm:pt>
    <dgm:pt modelId="{FA22FEE8-5304-4128-B2B1-E76EFD2AC40D}" type="parTrans" cxnId="{7EF60CC4-5238-424C-8768-A3EBD2EFCFAA}">
      <dgm:prSet/>
      <dgm:spPr/>
      <dgm:t>
        <a:bodyPr/>
        <a:lstStyle/>
        <a:p>
          <a:endParaRPr lang="en-US"/>
        </a:p>
      </dgm:t>
    </dgm:pt>
    <dgm:pt modelId="{F4925F9F-3A7C-410C-9370-4C4C1984A3B7}" type="sibTrans" cxnId="{7EF60CC4-5238-424C-8768-A3EBD2EFCFAA}">
      <dgm:prSet/>
      <dgm:spPr/>
      <dgm:t>
        <a:bodyPr/>
        <a:lstStyle/>
        <a:p>
          <a:endParaRPr lang="en-US"/>
        </a:p>
      </dgm:t>
    </dgm:pt>
    <dgm:pt modelId="{4BD14AF9-BBA2-42E4-88D9-6AC63E90529C}" type="pres">
      <dgm:prSet presAssocID="{9AAFA710-648B-4D92-9C69-3D4CE10586DF}" presName="Name0" presStyleCnt="0">
        <dgm:presLayoutVars>
          <dgm:dir/>
          <dgm:animLvl val="lvl"/>
          <dgm:resizeHandles val="exact"/>
        </dgm:presLayoutVars>
      </dgm:prSet>
      <dgm:spPr/>
    </dgm:pt>
    <dgm:pt modelId="{9C2277F4-B602-4EB7-BE73-BA1DF052853A}" type="pres">
      <dgm:prSet presAssocID="{077EDDAA-BA9C-4872-AB03-FB78C6DD058D}" presName="parTxOnly" presStyleLbl="node1" presStyleIdx="0" presStyleCnt="3" custLinFactNeighborX="-94209" custLinFactNeighborY="18182">
        <dgm:presLayoutVars>
          <dgm:chMax val="0"/>
          <dgm:chPref val="0"/>
          <dgm:bulletEnabled val="1"/>
        </dgm:presLayoutVars>
      </dgm:prSet>
      <dgm:spPr/>
      <dgm:t>
        <a:bodyPr/>
        <a:lstStyle/>
        <a:p>
          <a:endParaRPr lang="en-US"/>
        </a:p>
      </dgm:t>
    </dgm:pt>
    <dgm:pt modelId="{D34C63E0-F642-4DA6-9310-645C00250D60}" type="pres">
      <dgm:prSet presAssocID="{BABB0106-46BD-4247-B9ED-B0E682A256C7}" presName="parTxOnlySpace" presStyleCnt="0"/>
      <dgm:spPr/>
    </dgm:pt>
    <dgm:pt modelId="{C743B94C-9ABB-4883-9AFC-4110A18CF8A3}" type="pres">
      <dgm:prSet presAssocID="{C03B177E-B181-4A3A-8CB5-130A11CD76AF}" presName="parTxOnly" presStyleLbl="node1" presStyleIdx="1" presStyleCnt="3" custLinFactNeighborX="1931" custLinFactNeighborY="712">
        <dgm:presLayoutVars>
          <dgm:chMax val="0"/>
          <dgm:chPref val="0"/>
          <dgm:bulletEnabled val="1"/>
        </dgm:presLayoutVars>
      </dgm:prSet>
      <dgm:spPr/>
      <dgm:t>
        <a:bodyPr/>
        <a:lstStyle/>
        <a:p>
          <a:endParaRPr lang="en-US"/>
        </a:p>
      </dgm:t>
    </dgm:pt>
    <dgm:pt modelId="{8460D539-94C0-44F7-AD59-DE773EFCE0B6}" type="pres">
      <dgm:prSet presAssocID="{A877F2ED-18EA-4084-A59E-FB8CE27076E5}" presName="parTxOnlySpace" presStyleCnt="0"/>
      <dgm:spPr/>
    </dgm:pt>
    <dgm:pt modelId="{AA95BF4C-8D56-4293-BB04-603C0F4A8C69}" type="pres">
      <dgm:prSet presAssocID="{85959AAB-6F88-47CC-9CD9-0C4D5D55EFF8}" presName="parTxOnly" presStyleLbl="node1" presStyleIdx="2" presStyleCnt="3">
        <dgm:presLayoutVars>
          <dgm:chMax val="0"/>
          <dgm:chPref val="0"/>
          <dgm:bulletEnabled val="1"/>
        </dgm:presLayoutVars>
      </dgm:prSet>
      <dgm:spPr/>
      <dgm:t>
        <a:bodyPr/>
        <a:lstStyle/>
        <a:p>
          <a:endParaRPr lang="en-US"/>
        </a:p>
      </dgm:t>
    </dgm:pt>
  </dgm:ptLst>
  <dgm:cxnLst>
    <dgm:cxn modelId="{7EF60CC4-5238-424C-8768-A3EBD2EFCFAA}" srcId="{9AAFA710-648B-4D92-9C69-3D4CE10586DF}" destId="{85959AAB-6F88-47CC-9CD9-0C4D5D55EFF8}" srcOrd="2" destOrd="0" parTransId="{FA22FEE8-5304-4128-B2B1-E76EFD2AC40D}" sibTransId="{F4925F9F-3A7C-410C-9370-4C4C1984A3B7}"/>
    <dgm:cxn modelId="{0D2287B2-61E9-492F-BB5E-7351F76E5C50}" type="presOf" srcId="{C03B177E-B181-4A3A-8CB5-130A11CD76AF}" destId="{C743B94C-9ABB-4883-9AFC-4110A18CF8A3}" srcOrd="0" destOrd="0" presId="urn:microsoft.com/office/officeart/2005/8/layout/chevron1"/>
    <dgm:cxn modelId="{2FAF6A46-ADE1-4668-9D57-801C751E395F}" srcId="{9AAFA710-648B-4D92-9C69-3D4CE10586DF}" destId="{077EDDAA-BA9C-4872-AB03-FB78C6DD058D}" srcOrd="0" destOrd="0" parTransId="{EC254903-7936-40B9-A1CD-D9DE67C03099}" sibTransId="{BABB0106-46BD-4247-B9ED-B0E682A256C7}"/>
    <dgm:cxn modelId="{DAA5751E-3F3D-4CC3-B5BB-8FD28F8B2C83}" srcId="{9AAFA710-648B-4D92-9C69-3D4CE10586DF}" destId="{C03B177E-B181-4A3A-8CB5-130A11CD76AF}" srcOrd="1" destOrd="0" parTransId="{42CB81E6-AAFC-49CA-AFBB-D8BA261F8700}" sibTransId="{A877F2ED-18EA-4084-A59E-FB8CE27076E5}"/>
    <dgm:cxn modelId="{C4C72748-F0CE-4BD7-B7DD-DA597BDD1181}" type="presOf" srcId="{077EDDAA-BA9C-4872-AB03-FB78C6DD058D}" destId="{9C2277F4-B602-4EB7-BE73-BA1DF052853A}" srcOrd="0" destOrd="0" presId="urn:microsoft.com/office/officeart/2005/8/layout/chevron1"/>
    <dgm:cxn modelId="{E7DD041D-1867-46D3-AAA0-E19AF28F5CAA}" type="presOf" srcId="{9AAFA710-648B-4D92-9C69-3D4CE10586DF}" destId="{4BD14AF9-BBA2-42E4-88D9-6AC63E90529C}" srcOrd="0" destOrd="0" presId="urn:microsoft.com/office/officeart/2005/8/layout/chevron1"/>
    <dgm:cxn modelId="{20D40323-9CF4-4836-B8C5-0BB8B7AD02A9}" type="presOf" srcId="{85959AAB-6F88-47CC-9CD9-0C4D5D55EFF8}" destId="{AA95BF4C-8D56-4293-BB04-603C0F4A8C69}" srcOrd="0" destOrd="0" presId="urn:microsoft.com/office/officeart/2005/8/layout/chevron1"/>
    <dgm:cxn modelId="{F5682B3D-C574-4355-8C6C-1F249AFC02C8}" type="presParOf" srcId="{4BD14AF9-BBA2-42E4-88D9-6AC63E90529C}" destId="{9C2277F4-B602-4EB7-BE73-BA1DF052853A}" srcOrd="0" destOrd="0" presId="urn:microsoft.com/office/officeart/2005/8/layout/chevron1"/>
    <dgm:cxn modelId="{0A9001D8-9B1D-4A26-BEB8-4DE6BC00172E}" type="presParOf" srcId="{4BD14AF9-BBA2-42E4-88D9-6AC63E90529C}" destId="{D34C63E0-F642-4DA6-9310-645C00250D60}" srcOrd="1" destOrd="0" presId="urn:microsoft.com/office/officeart/2005/8/layout/chevron1"/>
    <dgm:cxn modelId="{3CC727A1-5B11-489D-97FF-2A5EA005A50C}" type="presParOf" srcId="{4BD14AF9-BBA2-42E4-88D9-6AC63E90529C}" destId="{C743B94C-9ABB-4883-9AFC-4110A18CF8A3}" srcOrd="2" destOrd="0" presId="urn:microsoft.com/office/officeart/2005/8/layout/chevron1"/>
    <dgm:cxn modelId="{867CAE27-5845-427A-A122-F03C7A79D430}" type="presParOf" srcId="{4BD14AF9-BBA2-42E4-88D9-6AC63E90529C}" destId="{8460D539-94C0-44F7-AD59-DE773EFCE0B6}" srcOrd="3" destOrd="0" presId="urn:microsoft.com/office/officeart/2005/8/layout/chevron1"/>
    <dgm:cxn modelId="{5FEE8BCC-73CE-4A1E-9B72-54B98261E0C9}" type="presParOf" srcId="{4BD14AF9-BBA2-42E4-88D9-6AC63E90529C}" destId="{AA95BF4C-8D56-4293-BB04-603C0F4A8C69}"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6E106A4F-6615-4682-86E5-E92E21693E60}" srcId="{03D870C2-6174-4539-A297-A745EAEBB65D}" destId="{67725786-8F96-477D-8D8C-3D3BCB36EB43}" srcOrd="0" destOrd="0" parTransId="{5FB220B1-6872-47BC-A884-620BE358CDEB}" sibTransId="{57EF84F8-9BFB-46B5-93A5-D363B259B0A1}"/>
    <dgm:cxn modelId="{6DCB6546-EC22-4B89-A95D-D2F25BD5E526}" type="presOf" srcId="{FB964910-C38A-42DE-B0AB-0AD428C68734}" destId="{D142B7B9-E0D2-4EAB-BFE4-418F08BAF601}" srcOrd="0" destOrd="0" presId="urn:microsoft.com/office/officeart/2005/8/layout/cycle5"/>
    <dgm:cxn modelId="{D7A47C54-AC0D-4D07-B069-BB6F54E26186}" type="presOf" srcId="{57EF84F8-9BFB-46B5-93A5-D363B259B0A1}" destId="{5908111D-560D-4F9E-8B4C-EAA9263E3D89}" srcOrd="0" destOrd="0" presId="urn:microsoft.com/office/officeart/2005/8/layout/cycle5"/>
    <dgm:cxn modelId="{F961F5B6-22CC-44B5-92FD-A5CC00C731CA}" type="presOf" srcId="{0D5E6C14-8D0E-46B4-9293-53BD8423BDD1}" destId="{2F9EF3E6-D000-4FF7-A326-280FA39FB628}" srcOrd="0" destOrd="0" presId="urn:microsoft.com/office/officeart/2005/8/layout/cycle5"/>
    <dgm:cxn modelId="{2D81E311-E97D-4F32-A409-D649B42875C3}" type="presOf" srcId="{03D870C2-6174-4539-A297-A745EAEBB65D}" destId="{92249235-D72A-4E83-B1FE-DD36178D5B20}"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3CE0FE06-8008-4562-AFBF-1B77D9E98366}" srcId="{03D870C2-6174-4539-A297-A745EAEBB65D}" destId="{0D5E6C14-8D0E-46B4-9293-53BD8423BDD1}" srcOrd="2" destOrd="0" parTransId="{B50B3A39-71F4-4FD7-934F-93051A09C7EC}" sibTransId="{B9B4E897-AF5D-45A9-99A5-2263EE486720}"/>
    <dgm:cxn modelId="{004A6030-5FB8-4BA3-9275-4B72AE6DA40D}" type="presOf" srcId="{B6C2FCD3-745B-4F16-B77A-C826EBF704E6}" destId="{A440EEC7-06B9-4427-B396-E59D3F35709D}" srcOrd="0" destOrd="0" presId="urn:microsoft.com/office/officeart/2005/8/layout/cycle5"/>
    <dgm:cxn modelId="{61DC58A2-E783-477B-B226-41AAAC664CBD}" type="presOf" srcId="{67725786-8F96-477D-8D8C-3D3BCB36EB43}" destId="{C35199DF-5558-4189-B628-D98F7097A3E2}" srcOrd="0" destOrd="0" presId="urn:microsoft.com/office/officeart/2005/8/layout/cycle5"/>
    <dgm:cxn modelId="{18221841-DE46-44FB-A08F-E199B3215D5C}" type="presOf" srcId="{B9B4E897-AF5D-45A9-99A5-2263EE486720}" destId="{1DB33F97-80F0-407A-B39F-C06AD23D35E7}" srcOrd="0" destOrd="0" presId="urn:microsoft.com/office/officeart/2005/8/layout/cycle5"/>
    <dgm:cxn modelId="{D395D22C-5B75-4054-A196-76A748254388}" type="presParOf" srcId="{92249235-D72A-4E83-B1FE-DD36178D5B20}" destId="{C35199DF-5558-4189-B628-D98F7097A3E2}" srcOrd="0" destOrd="0" presId="urn:microsoft.com/office/officeart/2005/8/layout/cycle5"/>
    <dgm:cxn modelId="{3486C171-AD02-4A00-B6FB-A70B40B2FB50}" type="presParOf" srcId="{92249235-D72A-4E83-B1FE-DD36178D5B20}" destId="{37E936EB-F07E-4872-B604-1AC95A0CF3DE}" srcOrd="1" destOrd="0" presId="urn:microsoft.com/office/officeart/2005/8/layout/cycle5"/>
    <dgm:cxn modelId="{2FF229D4-DCAA-4077-9915-42BF873BA591}" type="presParOf" srcId="{92249235-D72A-4E83-B1FE-DD36178D5B20}" destId="{5908111D-560D-4F9E-8B4C-EAA9263E3D89}" srcOrd="2" destOrd="0" presId="urn:microsoft.com/office/officeart/2005/8/layout/cycle5"/>
    <dgm:cxn modelId="{94311732-A724-497B-A1CF-B3CEC2F13EED}" type="presParOf" srcId="{92249235-D72A-4E83-B1FE-DD36178D5B20}" destId="{D142B7B9-E0D2-4EAB-BFE4-418F08BAF601}" srcOrd="3" destOrd="0" presId="urn:microsoft.com/office/officeart/2005/8/layout/cycle5"/>
    <dgm:cxn modelId="{D6B029F6-42AA-4366-B843-C222B4E504BF}" type="presParOf" srcId="{92249235-D72A-4E83-B1FE-DD36178D5B20}" destId="{AB9EF0D1-D42B-4A5E-87FF-138B7D4B5F6B}" srcOrd="4" destOrd="0" presId="urn:microsoft.com/office/officeart/2005/8/layout/cycle5"/>
    <dgm:cxn modelId="{81237F9D-3C21-4690-919E-8481D0C41383}" type="presParOf" srcId="{92249235-D72A-4E83-B1FE-DD36178D5B20}" destId="{A440EEC7-06B9-4427-B396-E59D3F35709D}" srcOrd="5" destOrd="0" presId="urn:microsoft.com/office/officeart/2005/8/layout/cycle5"/>
    <dgm:cxn modelId="{FCB9F9FA-D1D9-4743-94C5-D3576306DD06}" type="presParOf" srcId="{92249235-D72A-4E83-B1FE-DD36178D5B20}" destId="{2F9EF3E6-D000-4FF7-A326-280FA39FB628}" srcOrd="6" destOrd="0" presId="urn:microsoft.com/office/officeart/2005/8/layout/cycle5"/>
    <dgm:cxn modelId="{0765B82F-0D42-4782-8A29-8A620823D070}" type="presParOf" srcId="{92249235-D72A-4E83-B1FE-DD36178D5B20}" destId="{B1DE04E2-583F-448D-8503-F7380D59A19E}" srcOrd="7" destOrd="0" presId="urn:microsoft.com/office/officeart/2005/8/layout/cycle5"/>
    <dgm:cxn modelId="{FBD021AA-93F1-48EE-968A-F7FA20B39FBE}"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7EB2C1F-F84D-44FD-9CBE-BEA67CEDCA24}"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US"/>
        </a:p>
      </dgm:t>
    </dgm:pt>
    <dgm:pt modelId="{05C95B14-176C-468C-958B-9277C404ED45}">
      <dgm:prSet phldrT="[Text]" custT="1"/>
      <dgm:spPr/>
      <dgm:t>
        <a:bodyPr/>
        <a:lstStyle/>
        <a:p>
          <a:pPr marL="182880"/>
          <a:r>
            <a:rPr lang="en-US" sz="2400" b="1" dirty="0" smtClean="0"/>
            <a:t>Real Data</a:t>
          </a:r>
          <a:endParaRPr lang="en-US" sz="2400" b="1" dirty="0"/>
        </a:p>
      </dgm:t>
    </dgm:pt>
    <dgm:pt modelId="{A8D1DF49-D23F-4BE3-8CA7-88C9298D9402}" type="parTrans" cxnId="{460159C1-E6F3-4F0E-850C-D1B0C50CA8B0}">
      <dgm:prSet/>
      <dgm:spPr/>
      <dgm:t>
        <a:bodyPr/>
        <a:lstStyle/>
        <a:p>
          <a:endParaRPr lang="en-US" sz="2000"/>
        </a:p>
      </dgm:t>
    </dgm:pt>
    <dgm:pt modelId="{A04D57F8-4CCF-4B39-AF75-FFAFE0988D1F}" type="sibTrans" cxnId="{460159C1-E6F3-4F0E-850C-D1B0C50CA8B0}">
      <dgm:prSet/>
      <dgm:spPr/>
      <dgm:t>
        <a:bodyPr/>
        <a:lstStyle/>
        <a:p>
          <a:endParaRPr lang="en-US" sz="2000"/>
        </a:p>
      </dgm:t>
    </dgm:pt>
    <dgm:pt modelId="{7F37744F-2167-437A-8219-869AD18437E3}">
      <dgm:prSet phldrT="[Text]" custT="1"/>
      <dgm:spPr/>
      <dgm:t>
        <a:bodyPr/>
        <a:lstStyle/>
        <a:p>
          <a:r>
            <a:rPr lang="en-US" sz="2400" b="1" dirty="0" smtClean="0"/>
            <a:t>Synthetic Data</a:t>
          </a:r>
          <a:endParaRPr lang="en-US" sz="2400" b="1" dirty="0"/>
        </a:p>
      </dgm:t>
    </dgm:pt>
    <dgm:pt modelId="{7608E260-545A-4614-998B-C1736F4FB506}" type="parTrans" cxnId="{8DF4C2FF-F575-4432-A6A7-5544B4322B78}">
      <dgm:prSet/>
      <dgm:spPr/>
      <dgm:t>
        <a:bodyPr/>
        <a:lstStyle/>
        <a:p>
          <a:endParaRPr lang="en-US" sz="2000"/>
        </a:p>
      </dgm:t>
    </dgm:pt>
    <dgm:pt modelId="{9A4EEEE5-D83C-49EB-8799-6E18FD17FD6C}" type="sibTrans" cxnId="{8DF4C2FF-F575-4432-A6A7-5544B4322B78}">
      <dgm:prSet/>
      <dgm:spPr/>
      <dgm:t>
        <a:bodyPr/>
        <a:lstStyle/>
        <a:p>
          <a:endParaRPr lang="en-US" sz="2000"/>
        </a:p>
      </dgm:t>
    </dgm:pt>
    <dgm:pt modelId="{835AA063-6303-491F-9F4F-9B7BA2A6AD7A}">
      <dgm:prSet custT="1"/>
      <dgm:spPr/>
      <dgm:t>
        <a:bodyPr/>
        <a:lstStyle/>
        <a:p>
          <a:pPr marL="457200"/>
          <a:r>
            <a:rPr lang="en-US" sz="1800" dirty="0" smtClean="0"/>
            <a:t>User Perf Testing</a:t>
          </a:r>
        </a:p>
      </dgm:t>
    </dgm:pt>
    <dgm:pt modelId="{0BC7AF6B-B022-411A-8A1A-CB0919620FFB}" type="parTrans" cxnId="{06A36D6A-61AA-4987-B7C9-1F2DE8D7265F}">
      <dgm:prSet/>
      <dgm:spPr/>
      <dgm:t>
        <a:bodyPr/>
        <a:lstStyle/>
        <a:p>
          <a:endParaRPr lang="en-US" sz="2000"/>
        </a:p>
      </dgm:t>
    </dgm:pt>
    <dgm:pt modelId="{2C1A8159-89F7-4417-9838-F6109AB1F2DA}" type="sibTrans" cxnId="{06A36D6A-61AA-4987-B7C9-1F2DE8D7265F}">
      <dgm:prSet/>
      <dgm:spPr/>
      <dgm:t>
        <a:bodyPr/>
        <a:lstStyle/>
        <a:p>
          <a:endParaRPr lang="en-US" sz="2000"/>
        </a:p>
      </dgm:t>
    </dgm:pt>
    <dgm:pt modelId="{388CC48C-046E-4354-9FB9-D8ADB1EFAADA}">
      <dgm:prSet custT="1"/>
      <dgm:spPr/>
      <dgm:t>
        <a:bodyPr/>
        <a:lstStyle/>
        <a:p>
          <a:pPr marL="457200"/>
          <a:r>
            <a:rPr lang="en-US" sz="1800" dirty="0" smtClean="0"/>
            <a:t>Controlled Test Flight</a:t>
          </a:r>
        </a:p>
      </dgm:t>
    </dgm:pt>
    <dgm:pt modelId="{7312B103-C84E-4AE9-8E5E-46F83A0EFF70}" type="parTrans" cxnId="{8780FA90-1DB8-4019-BF92-FE2692DE780E}">
      <dgm:prSet/>
      <dgm:spPr/>
      <dgm:t>
        <a:bodyPr/>
        <a:lstStyle/>
        <a:p>
          <a:endParaRPr lang="en-US" sz="2000"/>
        </a:p>
      </dgm:t>
    </dgm:pt>
    <dgm:pt modelId="{DC90D466-4E50-4D62-97BE-F3DCBD80FA62}" type="sibTrans" cxnId="{8780FA90-1DB8-4019-BF92-FE2692DE780E}">
      <dgm:prSet/>
      <dgm:spPr/>
      <dgm:t>
        <a:bodyPr/>
        <a:lstStyle/>
        <a:p>
          <a:endParaRPr lang="en-US" sz="2000"/>
        </a:p>
      </dgm:t>
    </dgm:pt>
    <dgm:pt modelId="{B8BF7545-E13A-4A0C-A30F-89B9FB7E5C91}">
      <dgm:prSet custT="1"/>
      <dgm:spPr/>
      <dgm:t>
        <a:bodyPr/>
        <a:lstStyle/>
        <a:p>
          <a:pPr marL="457200"/>
          <a:r>
            <a:rPr lang="en-US" sz="1800" dirty="0" smtClean="0"/>
            <a:t>Dogfood/beta</a:t>
          </a:r>
        </a:p>
      </dgm:t>
    </dgm:pt>
    <dgm:pt modelId="{5E5B4880-D03B-43FF-B441-BD15993B271A}" type="parTrans" cxnId="{C3C06C31-9F58-481E-854D-95A0CF45F39D}">
      <dgm:prSet/>
      <dgm:spPr/>
      <dgm:t>
        <a:bodyPr/>
        <a:lstStyle/>
        <a:p>
          <a:endParaRPr lang="en-US" sz="2000"/>
        </a:p>
      </dgm:t>
    </dgm:pt>
    <dgm:pt modelId="{EC080B26-59EB-4D0D-9320-0D0215E2438F}" type="sibTrans" cxnId="{C3C06C31-9F58-481E-854D-95A0CF45F39D}">
      <dgm:prSet/>
      <dgm:spPr/>
      <dgm:t>
        <a:bodyPr/>
        <a:lstStyle/>
        <a:p>
          <a:endParaRPr lang="en-US" sz="2000"/>
        </a:p>
      </dgm:t>
    </dgm:pt>
    <dgm:pt modelId="{DD1802A5-2E79-4C79-98A8-8CF8448C344C}">
      <dgm:prSet phldrT="[Text]" custT="1"/>
      <dgm:spPr/>
      <dgm:t>
        <a:bodyPr/>
        <a:lstStyle/>
        <a:p>
          <a:r>
            <a:rPr lang="en-US" sz="1800" dirty="0" smtClean="0"/>
            <a:t>Destructive Testing</a:t>
          </a:r>
          <a:endParaRPr lang="en-US" sz="1800" dirty="0"/>
        </a:p>
      </dgm:t>
    </dgm:pt>
    <dgm:pt modelId="{C1549FA6-95B4-4AB5-926F-4234E5D9EE02}" type="parTrans" cxnId="{8A461F25-4BC0-4FFC-BC95-30E9ED4D2AC6}">
      <dgm:prSet/>
      <dgm:spPr/>
      <dgm:t>
        <a:bodyPr/>
        <a:lstStyle/>
        <a:p>
          <a:endParaRPr lang="en-US" sz="2000"/>
        </a:p>
      </dgm:t>
    </dgm:pt>
    <dgm:pt modelId="{02B40085-14A6-4A6E-858A-5AA0CABBAA5E}" type="sibTrans" cxnId="{8A461F25-4BC0-4FFC-BC95-30E9ED4D2AC6}">
      <dgm:prSet/>
      <dgm:spPr/>
      <dgm:t>
        <a:bodyPr/>
        <a:lstStyle/>
        <a:p>
          <a:endParaRPr lang="en-US" sz="2000"/>
        </a:p>
      </dgm:t>
    </dgm:pt>
    <dgm:pt modelId="{B2899F79-180A-46D8-A86B-596415FB1953}">
      <dgm:prSet phldrT="[Text]" custT="1"/>
      <dgm:spPr/>
      <dgm:t>
        <a:bodyPr/>
        <a:lstStyle/>
        <a:p>
          <a:r>
            <a:rPr lang="en-US" sz="1800" dirty="0" smtClean="0"/>
            <a:t>Synthetic Tests in Production</a:t>
          </a:r>
          <a:endParaRPr lang="en-US" sz="1800" dirty="0"/>
        </a:p>
      </dgm:t>
    </dgm:pt>
    <dgm:pt modelId="{FEF6C56B-8806-4888-B12E-CF0E0EE5BAF3}" type="parTrans" cxnId="{ED7D8D9F-6F34-4929-A66E-836B400509E8}">
      <dgm:prSet/>
      <dgm:spPr/>
      <dgm:t>
        <a:bodyPr/>
        <a:lstStyle/>
        <a:p>
          <a:endParaRPr lang="en-US" sz="2000"/>
        </a:p>
      </dgm:t>
    </dgm:pt>
    <dgm:pt modelId="{24B7E492-24E6-418D-A466-B82690F48FA9}" type="sibTrans" cxnId="{ED7D8D9F-6F34-4929-A66E-836B400509E8}">
      <dgm:prSet/>
      <dgm:spPr/>
      <dgm:t>
        <a:bodyPr/>
        <a:lstStyle/>
        <a:p>
          <a:endParaRPr lang="en-US" sz="2000"/>
        </a:p>
      </dgm:t>
    </dgm:pt>
    <dgm:pt modelId="{C5C18927-86CC-402F-A96C-ACCDF2BC60FF}">
      <dgm:prSet custT="1"/>
      <dgm:spPr/>
      <dgm:t>
        <a:bodyPr/>
        <a:lstStyle/>
        <a:p>
          <a:r>
            <a:rPr lang="en-US" sz="1800" dirty="0" smtClean="0"/>
            <a:t>User Scenario Execution </a:t>
          </a:r>
        </a:p>
      </dgm:t>
    </dgm:pt>
    <dgm:pt modelId="{32FC0EEE-9D3A-4477-858F-21E6A6176D89}" type="parTrans" cxnId="{688E0427-CF03-457E-9ED4-9043773AF96C}">
      <dgm:prSet/>
      <dgm:spPr/>
      <dgm:t>
        <a:bodyPr/>
        <a:lstStyle/>
        <a:p>
          <a:endParaRPr lang="en-US" sz="2000"/>
        </a:p>
      </dgm:t>
    </dgm:pt>
    <dgm:pt modelId="{7A56C486-A450-4BE3-B9B7-4C84470FA2FE}" type="sibTrans" cxnId="{688E0427-CF03-457E-9ED4-9043773AF96C}">
      <dgm:prSet/>
      <dgm:spPr/>
      <dgm:t>
        <a:bodyPr/>
        <a:lstStyle/>
        <a:p>
          <a:endParaRPr lang="en-US" sz="2000"/>
        </a:p>
      </dgm:t>
    </dgm:pt>
    <dgm:pt modelId="{21B9A843-7393-49F6-9862-26916097DEF6}">
      <dgm:prSet custT="1"/>
      <dgm:spPr/>
      <dgm:t>
        <a:bodyPr/>
        <a:lstStyle/>
        <a:p>
          <a:r>
            <a:rPr lang="en-US" sz="1800" dirty="0" smtClean="0"/>
            <a:t>Load Testing in Production</a:t>
          </a:r>
        </a:p>
      </dgm:t>
    </dgm:pt>
    <dgm:pt modelId="{8D7E6876-E1A8-40A5-B73D-F3DBB2DC9071}" type="parTrans" cxnId="{11C14E20-5D3A-4F2A-9973-1F181E113EBB}">
      <dgm:prSet/>
      <dgm:spPr/>
      <dgm:t>
        <a:bodyPr/>
        <a:lstStyle/>
        <a:p>
          <a:endParaRPr lang="en-US" sz="2000"/>
        </a:p>
      </dgm:t>
    </dgm:pt>
    <dgm:pt modelId="{395F7A10-F7B4-4331-B8C0-CF8A121B9676}" type="sibTrans" cxnId="{11C14E20-5D3A-4F2A-9973-1F181E113EBB}">
      <dgm:prSet/>
      <dgm:spPr/>
      <dgm:t>
        <a:bodyPr/>
        <a:lstStyle/>
        <a:p>
          <a:endParaRPr lang="en-US" sz="2000"/>
        </a:p>
      </dgm:t>
    </dgm:pt>
    <dgm:pt modelId="{1CCCC17A-793F-4D85-8CC0-B31D1FB6FFE8}">
      <dgm:prSet phldrT="[Text]" custT="1"/>
      <dgm:spPr/>
      <dgm:t>
        <a:bodyPr/>
        <a:lstStyle/>
        <a:p>
          <a:pPr marL="457200"/>
          <a:r>
            <a:rPr lang="en-US" sz="1800" dirty="0" smtClean="0"/>
            <a:t>Data Mining</a:t>
          </a:r>
          <a:endParaRPr lang="en-US" sz="1800" dirty="0"/>
        </a:p>
      </dgm:t>
    </dgm:pt>
    <dgm:pt modelId="{DE84AE10-AA43-4CEA-9D3B-AFDD9380FDDC}" type="parTrans" cxnId="{1189B3E3-F859-4A2A-9A95-6ADF22BC5613}">
      <dgm:prSet/>
      <dgm:spPr/>
      <dgm:t>
        <a:bodyPr/>
        <a:lstStyle/>
        <a:p>
          <a:endParaRPr lang="en-US"/>
        </a:p>
      </dgm:t>
    </dgm:pt>
    <dgm:pt modelId="{6082DDD7-9878-4D99-BD94-4612EC6FE82D}" type="sibTrans" cxnId="{1189B3E3-F859-4A2A-9A95-6ADF22BC5613}">
      <dgm:prSet/>
      <dgm:spPr/>
      <dgm:t>
        <a:bodyPr/>
        <a:lstStyle/>
        <a:p>
          <a:endParaRPr lang="en-US"/>
        </a:p>
      </dgm:t>
    </dgm:pt>
    <dgm:pt modelId="{70C1D813-880D-4CD8-8030-BE753B15AD1E}">
      <dgm:prSet custT="1"/>
      <dgm:spPr/>
      <dgm:t>
        <a:bodyPr/>
        <a:lstStyle/>
        <a:p>
          <a:pPr marL="457200"/>
          <a:r>
            <a:rPr lang="en-US" sz="1800" dirty="0" smtClean="0"/>
            <a:t>Experimentation for Design</a:t>
          </a:r>
        </a:p>
      </dgm:t>
    </dgm:pt>
    <dgm:pt modelId="{7A9A578D-E75A-4857-B95E-ADDF2AB90431}" type="parTrans" cxnId="{22851E0B-2995-40AB-8870-0AE7B59B91C8}">
      <dgm:prSet/>
      <dgm:spPr/>
      <dgm:t>
        <a:bodyPr/>
        <a:lstStyle/>
        <a:p>
          <a:endParaRPr lang="en-US"/>
        </a:p>
      </dgm:t>
    </dgm:pt>
    <dgm:pt modelId="{1F874DA3-7C43-4368-843E-317CFD71F88F}" type="sibTrans" cxnId="{22851E0B-2995-40AB-8870-0AE7B59B91C8}">
      <dgm:prSet/>
      <dgm:spPr/>
      <dgm:t>
        <a:bodyPr/>
        <a:lstStyle/>
        <a:p>
          <a:endParaRPr lang="en-US"/>
        </a:p>
      </dgm:t>
    </dgm:pt>
    <dgm:pt modelId="{9AD1E2D5-A9CF-4E8A-B6BC-5DF9ADA1DC57}">
      <dgm:prSet custT="1"/>
      <dgm:spPr/>
      <dgm:t>
        <a:bodyPr/>
        <a:lstStyle/>
        <a:p>
          <a:pPr marL="457200"/>
          <a:r>
            <a:rPr lang="en-US" sz="1800" dirty="0" smtClean="0"/>
            <a:t>Environment Validation</a:t>
          </a:r>
        </a:p>
      </dgm:t>
    </dgm:pt>
    <dgm:pt modelId="{3FAE1242-B136-479C-BB68-2B6A459AB4EA}" type="parTrans" cxnId="{B125DA24-3440-4950-BCF0-95939200DED9}">
      <dgm:prSet/>
      <dgm:spPr/>
      <dgm:t>
        <a:bodyPr/>
        <a:lstStyle/>
        <a:p>
          <a:endParaRPr lang="en-US"/>
        </a:p>
      </dgm:t>
    </dgm:pt>
    <dgm:pt modelId="{40191A7F-DD7F-48AC-A03D-9DA8E75A73BC}" type="sibTrans" cxnId="{B125DA24-3440-4950-BCF0-95939200DED9}">
      <dgm:prSet/>
      <dgm:spPr/>
      <dgm:t>
        <a:bodyPr/>
        <a:lstStyle/>
        <a:p>
          <a:endParaRPr lang="en-US"/>
        </a:p>
      </dgm:t>
    </dgm:pt>
    <dgm:pt modelId="{CFC10AB8-FB86-4764-83E6-CE927086830D}" type="pres">
      <dgm:prSet presAssocID="{97EB2C1F-F84D-44FD-9CBE-BEA67CEDCA24}" presName="compositeShape" presStyleCnt="0">
        <dgm:presLayoutVars>
          <dgm:chMax val="7"/>
          <dgm:dir/>
          <dgm:resizeHandles val="exact"/>
        </dgm:presLayoutVars>
      </dgm:prSet>
      <dgm:spPr/>
      <dgm:t>
        <a:bodyPr/>
        <a:lstStyle/>
        <a:p>
          <a:endParaRPr lang="en-US"/>
        </a:p>
      </dgm:t>
    </dgm:pt>
    <dgm:pt modelId="{11EE5DCA-387E-4C29-B30D-762BD42A8550}" type="pres">
      <dgm:prSet presAssocID="{97EB2C1F-F84D-44FD-9CBE-BEA67CEDCA24}" presName="wedge1" presStyleLbl="node1" presStyleIdx="0" presStyleCnt="2" custScaleX="193418"/>
      <dgm:spPr/>
      <dgm:t>
        <a:bodyPr/>
        <a:lstStyle/>
        <a:p>
          <a:endParaRPr lang="en-US"/>
        </a:p>
      </dgm:t>
    </dgm:pt>
    <dgm:pt modelId="{2B53FF7E-66D9-4714-8BB4-8019E5695AB6}" type="pres">
      <dgm:prSet presAssocID="{97EB2C1F-F84D-44FD-9CBE-BEA67CEDCA24}" presName="wedge1Tx" presStyleLbl="node1" presStyleIdx="0" presStyleCnt="2">
        <dgm:presLayoutVars>
          <dgm:chMax val="0"/>
          <dgm:chPref val="0"/>
          <dgm:bulletEnabled val="1"/>
        </dgm:presLayoutVars>
      </dgm:prSet>
      <dgm:spPr/>
      <dgm:t>
        <a:bodyPr/>
        <a:lstStyle/>
        <a:p>
          <a:endParaRPr lang="en-US"/>
        </a:p>
      </dgm:t>
    </dgm:pt>
    <dgm:pt modelId="{200995E6-0AB1-41B0-9C47-97FFA014E1D6}" type="pres">
      <dgm:prSet presAssocID="{97EB2C1F-F84D-44FD-9CBE-BEA67CEDCA24}" presName="wedge2" presStyleLbl="node1" presStyleIdx="1" presStyleCnt="2" custScaleX="203679"/>
      <dgm:spPr/>
      <dgm:t>
        <a:bodyPr/>
        <a:lstStyle/>
        <a:p>
          <a:endParaRPr lang="en-US"/>
        </a:p>
      </dgm:t>
    </dgm:pt>
    <dgm:pt modelId="{96963C92-F321-410E-B22E-905F16D53CF3}" type="pres">
      <dgm:prSet presAssocID="{97EB2C1F-F84D-44FD-9CBE-BEA67CEDCA24}" presName="wedge2Tx" presStyleLbl="node1" presStyleIdx="1" presStyleCnt="2">
        <dgm:presLayoutVars>
          <dgm:chMax val="0"/>
          <dgm:chPref val="0"/>
          <dgm:bulletEnabled val="1"/>
        </dgm:presLayoutVars>
      </dgm:prSet>
      <dgm:spPr/>
      <dgm:t>
        <a:bodyPr/>
        <a:lstStyle/>
        <a:p>
          <a:endParaRPr lang="en-US"/>
        </a:p>
      </dgm:t>
    </dgm:pt>
  </dgm:ptLst>
  <dgm:cxnLst>
    <dgm:cxn modelId="{9C1274A1-FD3D-46F5-B250-76BBA97AD288}" type="presOf" srcId="{B8BF7545-E13A-4A0C-A30F-89B9FB7E5C91}" destId="{11EE5DCA-387E-4C29-B30D-762BD42A8550}" srcOrd="0" destOrd="6" presId="urn:microsoft.com/office/officeart/2005/8/layout/chart3"/>
    <dgm:cxn modelId="{66E670CF-D420-4D17-8AEF-2A688B5A1AC2}" type="presOf" srcId="{70C1D813-880D-4CD8-8030-BE753B15AD1E}" destId="{2B53FF7E-66D9-4714-8BB4-8019E5695AB6}" srcOrd="1" destOrd="4" presId="urn:microsoft.com/office/officeart/2005/8/layout/chart3"/>
    <dgm:cxn modelId="{7F0E808E-2494-4952-B92F-009AD7216FC7}" type="presOf" srcId="{05C95B14-176C-468C-958B-9277C404ED45}" destId="{2B53FF7E-66D9-4714-8BB4-8019E5695AB6}" srcOrd="1" destOrd="0" presId="urn:microsoft.com/office/officeart/2005/8/layout/chart3"/>
    <dgm:cxn modelId="{A52F1FCF-621F-45B6-989B-5CB3213B2F07}" type="presOf" srcId="{1CCCC17A-793F-4D85-8CC0-B31D1FB6FFE8}" destId="{2B53FF7E-66D9-4714-8BB4-8019E5695AB6}" srcOrd="1" destOrd="1" presId="urn:microsoft.com/office/officeart/2005/8/layout/chart3"/>
    <dgm:cxn modelId="{7883EE8D-E821-4716-8CA7-FDBB1227D370}" type="presOf" srcId="{21B9A843-7393-49F6-9862-26916097DEF6}" destId="{200995E6-0AB1-41B0-9C47-97FFA014E1D6}" srcOrd="0" destOrd="3" presId="urn:microsoft.com/office/officeart/2005/8/layout/chart3"/>
    <dgm:cxn modelId="{B125DA24-3440-4950-BCF0-95939200DED9}" srcId="{05C95B14-176C-468C-958B-9277C404ED45}" destId="{9AD1E2D5-A9CF-4E8A-B6BC-5DF9ADA1DC57}" srcOrd="2" destOrd="0" parTransId="{3FAE1242-B136-479C-BB68-2B6A459AB4EA}" sibTransId="{40191A7F-DD7F-48AC-A03D-9DA8E75A73BC}"/>
    <dgm:cxn modelId="{A8138A88-63A6-4450-8753-CEF77118F802}" type="presOf" srcId="{388CC48C-046E-4354-9FB9-D8ADB1EFAADA}" destId="{11EE5DCA-387E-4C29-B30D-762BD42A8550}" srcOrd="0" destOrd="5" presId="urn:microsoft.com/office/officeart/2005/8/layout/chart3"/>
    <dgm:cxn modelId="{CC39669D-27B5-47EC-A00F-2446CB0FFB2E}" type="presOf" srcId="{835AA063-6303-491F-9F4F-9B7BA2A6AD7A}" destId="{2B53FF7E-66D9-4714-8BB4-8019E5695AB6}" srcOrd="1" destOrd="2" presId="urn:microsoft.com/office/officeart/2005/8/layout/chart3"/>
    <dgm:cxn modelId="{8A461F25-4BC0-4FFC-BC95-30E9ED4D2AC6}" srcId="{7F37744F-2167-437A-8219-869AD18437E3}" destId="{DD1802A5-2E79-4C79-98A8-8CF8448C344C}" srcOrd="3" destOrd="0" parTransId="{C1549FA6-95B4-4AB5-926F-4234E5D9EE02}" sibTransId="{02B40085-14A6-4A6E-858A-5AA0CABBAA5E}"/>
    <dgm:cxn modelId="{8DF4C2FF-F575-4432-A6A7-5544B4322B78}" srcId="{97EB2C1F-F84D-44FD-9CBE-BEA67CEDCA24}" destId="{7F37744F-2167-437A-8219-869AD18437E3}" srcOrd="1" destOrd="0" parTransId="{7608E260-545A-4614-998B-C1736F4FB506}" sibTransId="{9A4EEEE5-D83C-49EB-8799-6E18FD17FD6C}"/>
    <dgm:cxn modelId="{8753D4C8-8581-48B5-BBA5-4A1B512B6A9C}" type="presOf" srcId="{97EB2C1F-F84D-44FD-9CBE-BEA67CEDCA24}" destId="{CFC10AB8-FB86-4764-83E6-CE927086830D}" srcOrd="0" destOrd="0" presId="urn:microsoft.com/office/officeart/2005/8/layout/chart3"/>
    <dgm:cxn modelId="{8926D5E2-8CA8-468D-BA7D-AB825C12EA52}" type="presOf" srcId="{DD1802A5-2E79-4C79-98A8-8CF8448C344C}" destId="{96963C92-F321-410E-B22E-905F16D53CF3}" srcOrd="1" destOrd="4" presId="urn:microsoft.com/office/officeart/2005/8/layout/chart3"/>
    <dgm:cxn modelId="{460159C1-E6F3-4F0E-850C-D1B0C50CA8B0}" srcId="{97EB2C1F-F84D-44FD-9CBE-BEA67CEDCA24}" destId="{05C95B14-176C-468C-958B-9277C404ED45}" srcOrd="0" destOrd="0" parTransId="{A8D1DF49-D23F-4BE3-8CA7-88C9298D9402}" sibTransId="{A04D57F8-4CCF-4B39-AF75-FFAFE0988D1F}"/>
    <dgm:cxn modelId="{06A36D6A-61AA-4987-B7C9-1F2DE8D7265F}" srcId="{05C95B14-176C-468C-958B-9277C404ED45}" destId="{835AA063-6303-491F-9F4F-9B7BA2A6AD7A}" srcOrd="1" destOrd="0" parTransId="{0BC7AF6B-B022-411A-8A1A-CB0919620FFB}" sibTransId="{2C1A8159-89F7-4417-9838-F6109AB1F2DA}"/>
    <dgm:cxn modelId="{90BF7EE6-9E82-4103-812E-8BEB5D413C2C}" type="presOf" srcId="{70C1D813-880D-4CD8-8030-BE753B15AD1E}" destId="{11EE5DCA-387E-4C29-B30D-762BD42A8550}" srcOrd="0" destOrd="4" presId="urn:microsoft.com/office/officeart/2005/8/layout/chart3"/>
    <dgm:cxn modelId="{EC451451-7CE6-4CE9-A868-FEC681537BB4}" type="presOf" srcId="{B2899F79-180A-46D8-A86B-596415FB1953}" destId="{200995E6-0AB1-41B0-9C47-97FFA014E1D6}" srcOrd="0" destOrd="1" presId="urn:microsoft.com/office/officeart/2005/8/layout/chart3"/>
    <dgm:cxn modelId="{8780FA90-1DB8-4019-BF92-FE2692DE780E}" srcId="{05C95B14-176C-468C-958B-9277C404ED45}" destId="{388CC48C-046E-4354-9FB9-D8ADB1EFAADA}" srcOrd="4" destOrd="0" parTransId="{7312B103-C84E-4AE9-8E5E-46F83A0EFF70}" sibTransId="{DC90D466-4E50-4D62-97BE-F3DCBD80FA62}"/>
    <dgm:cxn modelId="{1189B3E3-F859-4A2A-9A95-6ADF22BC5613}" srcId="{05C95B14-176C-468C-958B-9277C404ED45}" destId="{1CCCC17A-793F-4D85-8CC0-B31D1FB6FFE8}" srcOrd="0" destOrd="0" parTransId="{DE84AE10-AA43-4CEA-9D3B-AFDD9380FDDC}" sibTransId="{6082DDD7-9878-4D99-BD94-4612EC6FE82D}"/>
    <dgm:cxn modelId="{AE97FAEC-9F34-4F27-8838-C62694CFFA38}" type="presOf" srcId="{7F37744F-2167-437A-8219-869AD18437E3}" destId="{200995E6-0AB1-41B0-9C47-97FFA014E1D6}" srcOrd="0" destOrd="0" presId="urn:microsoft.com/office/officeart/2005/8/layout/chart3"/>
    <dgm:cxn modelId="{EF8BFE26-CC79-4590-955B-39FEAEC416CF}" type="presOf" srcId="{B2899F79-180A-46D8-A86B-596415FB1953}" destId="{96963C92-F321-410E-B22E-905F16D53CF3}" srcOrd="1" destOrd="1" presId="urn:microsoft.com/office/officeart/2005/8/layout/chart3"/>
    <dgm:cxn modelId="{65438B44-0535-4362-8B77-3A269A7C5064}" type="presOf" srcId="{7F37744F-2167-437A-8219-869AD18437E3}" destId="{96963C92-F321-410E-B22E-905F16D53CF3}" srcOrd="1" destOrd="0" presId="urn:microsoft.com/office/officeart/2005/8/layout/chart3"/>
    <dgm:cxn modelId="{688E0427-CF03-457E-9ED4-9043773AF96C}" srcId="{7F37744F-2167-437A-8219-869AD18437E3}" destId="{C5C18927-86CC-402F-A96C-ACCDF2BC60FF}" srcOrd="1" destOrd="0" parTransId="{32FC0EEE-9D3A-4477-858F-21E6A6176D89}" sibTransId="{7A56C486-A450-4BE3-B9B7-4C84470FA2FE}"/>
    <dgm:cxn modelId="{83E3DB02-ACB3-42BB-A5B7-C344F49C45EE}" type="presOf" srcId="{9AD1E2D5-A9CF-4E8A-B6BC-5DF9ADA1DC57}" destId="{11EE5DCA-387E-4C29-B30D-762BD42A8550}" srcOrd="0" destOrd="3" presId="urn:microsoft.com/office/officeart/2005/8/layout/chart3"/>
    <dgm:cxn modelId="{85294C2E-0DD9-4148-AB3B-A25892D77CDA}" type="presOf" srcId="{21B9A843-7393-49F6-9862-26916097DEF6}" destId="{96963C92-F321-410E-B22E-905F16D53CF3}" srcOrd="1" destOrd="3" presId="urn:microsoft.com/office/officeart/2005/8/layout/chart3"/>
    <dgm:cxn modelId="{F6461C8A-7878-46AB-A913-92903A8B6AA0}" type="presOf" srcId="{388CC48C-046E-4354-9FB9-D8ADB1EFAADA}" destId="{2B53FF7E-66D9-4714-8BB4-8019E5695AB6}" srcOrd="1" destOrd="5" presId="urn:microsoft.com/office/officeart/2005/8/layout/chart3"/>
    <dgm:cxn modelId="{ED7D8D9F-6F34-4929-A66E-836B400509E8}" srcId="{7F37744F-2167-437A-8219-869AD18437E3}" destId="{B2899F79-180A-46D8-A86B-596415FB1953}" srcOrd="0" destOrd="0" parTransId="{FEF6C56B-8806-4888-B12E-CF0E0EE5BAF3}" sibTransId="{24B7E492-24E6-418D-A466-B82690F48FA9}"/>
    <dgm:cxn modelId="{EA2FE4BF-0654-497C-8E1B-E5C3B844C846}" type="presOf" srcId="{DD1802A5-2E79-4C79-98A8-8CF8448C344C}" destId="{200995E6-0AB1-41B0-9C47-97FFA014E1D6}" srcOrd="0" destOrd="4" presId="urn:microsoft.com/office/officeart/2005/8/layout/chart3"/>
    <dgm:cxn modelId="{C3C06C31-9F58-481E-854D-95A0CF45F39D}" srcId="{05C95B14-176C-468C-958B-9277C404ED45}" destId="{B8BF7545-E13A-4A0C-A30F-89B9FB7E5C91}" srcOrd="5" destOrd="0" parTransId="{5E5B4880-D03B-43FF-B441-BD15993B271A}" sibTransId="{EC080B26-59EB-4D0D-9320-0D0215E2438F}"/>
    <dgm:cxn modelId="{06E024F6-8F54-4B04-ABBE-EA6136A77B12}" type="presOf" srcId="{835AA063-6303-491F-9F4F-9B7BA2A6AD7A}" destId="{11EE5DCA-387E-4C29-B30D-762BD42A8550}" srcOrd="0" destOrd="2" presId="urn:microsoft.com/office/officeart/2005/8/layout/chart3"/>
    <dgm:cxn modelId="{40BA8E2A-1F7A-409C-9120-6F26BBDCEA14}" type="presOf" srcId="{C5C18927-86CC-402F-A96C-ACCDF2BC60FF}" destId="{96963C92-F321-410E-B22E-905F16D53CF3}" srcOrd="1" destOrd="2" presId="urn:microsoft.com/office/officeart/2005/8/layout/chart3"/>
    <dgm:cxn modelId="{00D417B6-C686-4E24-9044-942A03CD6F69}" type="presOf" srcId="{9AD1E2D5-A9CF-4E8A-B6BC-5DF9ADA1DC57}" destId="{2B53FF7E-66D9-4714-8BB4-8019E5695AB6}" srcOrd="1" destOrd="3" presId="urn:microsoft.com/office/officeart/2005/8/layout/chart3"/>
    <dgm:cxn modelId="{2DAD5D6B-14EE-4EC7-A9F2-CCF89680F247}" type="presOf" srcId="{B8BF7545-E13A-4A0C-A30F-89B9FB7E5C91}" destId="{2B53FF7E-66D9-4714-8BB4-8019E5695AB6}" srcOrd="1" destOrd="6" presId="urn:microsoft.com/office/officeart/2005/8/layout/chart3"/>
    <dgm:cxn modelId="{22851E0B-2995-40AB-8870-0AE7B59B91C8}" srcId="{05C95B14-176C-468C-958B-9277C404ED45}" destId="{70C1D813-880D-4CD8-8030-BE753B15AD1E}" srcOrd="3" destOrd="0" parTransId="{7A9A578D-E75A-4857-B95E-ADDF2AB90431}" sibTransId="{1F874DA3-7C43-4368-843E-317CFD71F88F}"/>
    <dgm:cxn modelId="{11C14E20-5D3A-4F2A-9973-1F181E113EBB}" srcId="{7F37744F-2167-437A-8219-869AD18437E3}" destId="{21B9A843-7393-49F6-9862-26916097DEF6}" srcOrd="2" destOrd="0" parTransId="{8D7E6876-E1A8-40A5-B73D-F3DBB2DC9071}" sibTransId="{395F7A10-F7B4-4331-B8C0-CF8A121B9676}"/>
    <dgm:cxn modelId="{42C9E531-86CF-4AF1-BEF1-13668539297B}" type="presOf" srcId="{C5C18927-86CC-402F-A96C-ACCDF2BC60FF}" destId="{200995E6-0AB1-41B0-9C47-97FFA014E1D6}" srcOrd="0" destOrd="2" presId="urn:microsoft.com/office/officeart/2005/8/layout/chart3"/>
    <dgm:cxn modelId="{420327CC-6A8B-42C5-ADBB-1D440115B32A}" type="presOf" srcId="{05C95B14-176C-468C-958B-9277C404ED45}" destId="{11EE5DCA-387E-4C29-B30D-762BD42A8550}" srcOrd="0" destOrd="0" presId="urn:microsoft.com/office/officeart/2005/8/layout/chart3"/>
    <dgm:cxn modelId="{0A8D36E0-AFB5-462F-B18C-2ADFB8D2E355}" type="presOf" srcId="{1CCCC17A-793F-4D85-8CC0-B31D1FB6FFE8}" destId="{11EE5DCA-387E-4C29-B30D-762BD42A8550}" srcOrd="0" destOrd="1" presId="urn:microsoft.com/office/officeart/2005/8/layout/chart3"/>
    <dgm:cxn modelId="{CE6099AD-6AB1-4BD2-8E11-2C324D66D5CC}" type="presParOf" srcId="{CFC10AB8-FB86-4764-83E6-CE927086830D}" destId="{11EE5DCA-387E-4C29-B30D-762BD42A8550}" srcOrd="0" destOrd="0" presId="urn:microsoft.com/office/officeart/2005/8/layout/chart3"/>
    <dgm:cxn modelId="{6461758B-C265-4815-8F73-DE6D4F1B0F3B}" type="presParOf" srcId="{CFC10AB8-FB86-4764-83E6-CE927086830D}" destId="{2B53FF7E-66D9-4714-8BB4-8019E5695AB6}" srcOrd="1" destOrd="0" presId="urn:microsoft.com/office/officeart/2005/8/layout/chart3"/>
    <dgm:cxn modelId="{17ACDBC5-E73D-48D2-967E-82EFFEBE290C}" type="presParOf" srcId="{CFC10AB8-FB86-4764-83E6-CE927086830D}" destId="{200995E6-0AB1-41B0-9C47-97FFA014E1D6}" srcOrd="2" destOrd="0" presId="urn:microsoft.com/office/officeart/2005/8/layout/chart3"/>
    <dgm:cxn modelId="{3071A9F0-80C5-4595-BF4A-96DE7E18C571}" type="presParOf" srcId="{CFC10AB8-FB86-4764-83E6-CE927086830D}" destId="{96963C92-F321-410E-B22E-905F16D53CF3}" srcOrd="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37FFD68-1EA5-4CF8-8555-6D6B68EE43EA}"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DC9BA7EC-2B09-4697-AB9B-92B323B739FC}">
      <dgm:prSet phldrT="[Text]" custT="1"/>
      <dgm:spPr/>
      <dgm:t>
        <a:bodyPr/>
        <a:lstStyle/>
        <a:p>
          <a:r>
            <a:rPr lang="en-US" sz="2000" b="1" dirty="0" smtClean="0"/>
            <a:t>No Change</a:t>
          </a:r>
        </a:p>
      </dgm:t>
    </dgm:pt>
    <dgm:pt modelId="{349E72EB-35EA-4576-8221-4B5AB682137D}" type="parTrans" cxnId="{658B9B07-BBAF-4CE1-BDDE-32E9005491E6}">
      <dgm:prSet/>
      <dgm:spPr/>
      <dgm:t>
        <a:bodyPr/>
        <a:lstStyle/>
        <a:p>
          <a:endParaRPr lang="en-US" sz="2000"/>
        </a:p>
      </dgm:t>
    </dgm:pt>
    <dgm:pt modelId="{AF917913-67AA-484C-AEE9-06FDB2B13056}" type="sibTrans" cxnId="{658B9B07-BBAF-4CE1-BDDE-32E9005491E6}">
      <dgm:prSet/>
      <dgm:spPr/>
      <dgm:t>
        <a:bodyPr/>
        <a:lstStyle/>
        <a:p>
          <a:endParaRPr lang="en-US" sz="2000"/>
        </a:p>
      </dgm:t>
    </dgm:pt>
    <dgm:pt modelId="{56D067B2-5D25-4085-9160-BE9AE55358D5}">
      <dgm:prSet phldrT="[Text]" custT="1"/>
      <dgm:spPr/>
      <dgm:t>
        <a:bodyPr/>
        <a:lstStyle/>
        <a:p>
          <a:r>
            <a:rPr lang="en-US" sz="2000" b="1" dirty="0" smtClean="0"/>
            <a:t>Experiment with Users</a:t>
          </a:r>
          <a:endParaRPr lang="en-US" sz="2000" b="1" dirty="0"/>
        </a:p>
      </dgm:t>
    </dgm:pt>
    <dgm:pt modelId="{3D280554-7B12-4E07-84DE-A9D2960EFE38}" type="parTrans" cxnId="{F92559A1-5EB8-4DA5-A113-9876A67EECD1}">
      <dgm:prSet/>
      <dgm:spPr/>
      <dgm:t>
        <a:bodyPr/>
        <a:lstStyle/>
        <a:p>
          <a:endParaRPr lang="en-US" sz="2000"/>
        </a:p>
      </dgm:t>
    </dgm:pt>
    <dgm:pt modelId="{1661574F-4583-42BA-B040-C929E283143E}" type="sibTrans" cxnId="{F92559A1-5EB8-4DA5-A113-9876A67EECD1}">
      <dgm:prSet/>
      <dgm:spPr/>
      <dgm:t>
        <a:bodyPr/>
        <a:lstStyle/>
        <a:p>
          <a:endParaRPr lang="en-US" sz="2000"/>
        </a:p>
      </dgm:t>
    </dgm:pt>
    <dgm:pt modelId="{6BD52347-3391-49EE-B9EB-8A110FAB172F}">
      <dgm:prSet phldrT="[Text]" custT="1"/>
      <dgm:spPr/>
      <dgm:t>
        <a:bodyPr/>
        <a:lstStyle/>
        <a:p>
          <a:r>
            <a:rPr lang="en-US" sz="2000" b="1" dirty="0" smtClean="0"/>
            <a:t>Act on or Change Service</a:t>
          </a:r>
        </a:p>
      </dgm:t>
    </dgm:pt>
    <dgm:pt modelId="{383626C1-264B-45AC-82D2-AE5BC4B49482}" type="parTrans" cxnId="{33D4CBCF-36E5-4728-BD71-63545897AA7C}">
      <dgm:prSet/>
      <dgm:spPr/>
      <dgm:t>
        <a:bodyPr/>
        <a:lstStyle/>
        <a:p>
          <a:endParaRPr lang="en-US" sz="2000"/>
        </a:p>
      </dgm:t>
    </dgm:pt>
    <dgm:pt modelId="{656E4349-B185-4255-BDC6-8402EA731ACF}" type="sibTrans" cxnId="{33D4CBCF-36E5-4728-BD71-63545897AA7C}">
      <dgm:prSet/>
      <dgm:spPr/>
      <dgm:t>
        <a:bodyPr/>
        <a:lstStyle/>
        <a:p>
          <a:endParaRPr lang="en-US" sz="2000"/>
        </a:p>
      </dgm:t>
    </dgm:pt>
    <dgm:pt modelId="{5D19ECF7-496B-43E3-BBA5-98BCBC627FF1}" type="pres">
      <dgm:prSet presAssocID="{137FFD68-1EA5-4CF8-8555-6D6B68EE43EA}" presName="Name0" presStyleCnt="0">
        <dgm:presLayoutVars>
          <dgm:dir/>
          <dgm:resizeHandles val="exact"/>
        </dgm:presLayoutVars>
      </dgm:prSet>
      <dgm:spPr/>
      <dgm:t>
        <a:bodyPr/>
        <a:lstStyle/>
        <a:p>
          <a:endParaRPr lang="en-US"/>
        </a:p>
      </dgm:t>
    </dgm:pt>
    <dgm:pt modelId="{7E297DAB-95B8-4B1D-93A1-1CDCE9796D57}" type="pres">
      <dgm:prSet presAssocID="{137FFD68-1EA5-4CF8-8555-6D6B68EE43EA}" presName="bkgdShp" presStyleLbl="alignAccFollowNode1" presStyleIdx="0" presStyleCnt="1"/>
      <dgm:spPr/>
    </dgm:pt>
    <dgm:pt modelId="{8F97D42C-EFC9-46DE-BAFB-D1E4C4C4ED44}" type="pres">
      <dgm:prSet presAssocID="{137FFD68-1EA5-4CF8-8555-6D6B68EE43EA}" presName="linComp" presStyleCnt="0"/>
      <dgm:spPr/>
    </dgm:pt>
    <dgm:pt modelId="{03EAE2B3-1934-4FA1-8319-0AEA6E601CE7}" type="pres">
      <dgm:prSet presAssocID="{DC9BA7EC-2B09-4697-AB9B-92B323B739FC}" presName="compNode" presStyleCnt="0"/>
      <dgm:spPr/>
    </dgm:pt>
    <dgm:pt modelId="{273AB2C9-5FAA-4FFD-8705-D822F07F3C7B}" type="pres">
      <dgm:prSet presAssocID="{DC9BA7EC-2B09-4697-AB9B-92B323B739FC}" presName="node" presStyleLbl="node1" presStyleIdx="0" presStyleCnt="3">
        <dgm:presLayoutVars>
          <dgm:bulletEnabled val="1"/>
        </dgm:presLayoutVars>
      </dgm:prSet>
      <dgm:spPr/>
      <dgm:t>
        <a:bodyPr/>
        <a:lstStyle/>
        <a:p>
          <a:endParaRPr lang="en-US"/>
        </a:p>
      </dgm:t>
    </dgm:pt>
    <dgm:pt modelId="{1CCEFFF7-9A9B-4B71-BBB5-68688DFC95FE}" type="pres">
      <dgm:prSet presAssocID="{DC9BA7EC-2B09-4697-AB9B-92B323B739FC}" presName="invisiNode" presStyleLbl="node1" presStyleIdx="0" presStyleCnt="3"/>
      <dgm:spPr/>
    </dgm:pt>
    <dgm:pt modelId="{659C9ED2-51B0-43D1-9648-501584E5D181}" type="pres">
      <dgm:prSet presAssocID="{DC9BA7EC-2B09-4697-AB9B-92B323B739FC}" presName="imagNode"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D4EEB93C-FEC3-453E-8730-7CF827B706C7}" type="pres">
      <dgm:prSet presAssocID="{AF917913-67AA-484C-AEE9-06FDB2B13056}" presName="sibTrans" presStyleLbl="sibTrans2D1" presStyleIdx="0" presStyleCnt="0"/>
      <dgm:spPr/>
      <dgm:t>
        <a:bodyPr/>
        <a:lstStyle/>
        <a:p>
          <a:endParaRPr lang="en-US"/>
        </a:p>
      </dgm:t>
    </dgm:pt>
    <dgm:pt modelId="{A80CBFBA-5D09-41EE-BD13-05020408E6B0}" type="pres">
      <dgm:prSet presAssocID="{56D067B2-5D25-4085-9160-BE9AE55358D5}" presName="compNode" presStyleCnt="0"/>
      <dgm:spPr/>
    </dgm:pt>
    <dgm:pt modelId="{A02DC7F6-2886-4671-A5AC-2A7AC27C3317}" type="pres">
      <dgm:prSet presAssocID="{56D067B2-5D25-4085-9160-BE9AE55358D5}" presName="node" presStyleLbl="node1" presStyleIdx="1" presStyleCnt="3">
        <dgm:presLayoutVars>
          <dgm:bulletEnabled val="1"/>
        </dgm:presLayoutVars>
      </dgm:prSet>
      <dgm:spPr/>
      <dgm:t>
        <a:bodyPr/>
        <a:lstStyle/>
        <a:p>
          <a:endParaRPr lang="en-US"/>
        </a:p>
      </dgm:t>
    </dgm:pt>
    <dgm:pt modelId="{6408D6A8-FB25-4C5A-844F-C4BA28D5BE03}" type="pres">
      <dgm:prSet presAssocID="{56D067B2-5D25-4085-9160-BE9AE55358D5}" presName="invisiNode" presStyleLbl="node1" presStyleIdx="1" presStyleCnt="3"/>
      <dgm:spPr/>
    </dgm:pt>
    <dgm:pt modelId="{756567E3-08D0-47FD-B290-6FABB8468CA5}" type="pres">
      <dgm:prSet presAssocID="{56D067B2-5D25-4085-9160-BE9AE55358D5}" presName="imagNode"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D4E9338D-8D88-4BED-8768-8B39C528B042}" type="pres">
      <dgm:prSet presAssocID="{1661574F-4583-42BA-B040-C929E283143E}" presName="sibTrans" presStyleLbl="sibTrans2D1" presStyleIdx="0" presStyleCnt="0"/>
      <dgm:spPr/>
      <dgm:t>
        <a:bodyPr/>
        <a:lstStyle/>
        <a:p>
          <a:endParaRPr lang="en-US"/>
        </a:p>
      </dgm:t>
    </dgm:pt>
    <dgm:pt modelId="{C4F15465-CB7C-4153-B44C-4F1EB74759CE}" type="pres">
      <dgm:prSet presAssocID="{6BD52347-3391-49EE-B9EB-8A110FAB172F}" presName="compNode" presStyleCnt="0"/>
      <dgm:spPr/>
    </dgm:pt>
    <dgm:pt modelId="{A31A74F0-9DA2-4076-954D-D18861F75990}" type="pres">
      <dgm:prSet presAssocID="{6BD52347-3391-49EE-B9EB-8A110FAB172F}" presName="node" presStyleLbl="node1" presStyleIdx="2" presStyleCnt="3">
        <dgm:presLayoutVars>
          <dgm:bulletEnabled val="1"/>
        </dgm:presLayoutVars>
      </dgm:prSet>
      <dgm:spPr/>
      <dgm:t>
        <a:bodyPr/>
        <a:lstStyle/>
        <a:p>
          <a:endParaRPr lang="en-US"/>
        </a:p>
      </dgm:t>
    </dgm:pt>
    <dgm:pt modelId="{726C9994-8B87-477B-AF4A-DFCFB5858E42}" type="pres">
      <dgm:prSet presAssocID="{6BD52347-3391-49EE-B9EB-8A110FAB172F}" presName="invisiNode" presStyleLbl="node1" presStyleIdx="2" presStyleCnt="3"/>
      <dgm:spPr/>
    </dgm:pt>
    <dgm:pt modelId="{10AD8BD5-5765-4B9E-9D29-7DE4C8651A68}" type="pres">
      <dgm:prSet presAssocID="{6BD52347-3391-49EE-B9EB-8A110FAB172F}" presName="imagNode"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Lst>
  <dgm:cxnLst>
    <dgm:cxn modelId="{B4D6C8FE-4D88-4CD5-9951-7CCE511D9924}" type="presOf" srcId="{1661574F-4583-42BA-B040-C929E283143E}" destId="{D4E9338D-8D88-4BED-8768-8B39C528B042}" srcOrd="0" destOrd="0" presId="urn:microsoft.com/office/officeart/2005/8/layout/pList2"/>
    <dgm:cxn modelId="{658B9B07-BBAF-4CE1-BDDE-32E9005491E6}" srcId="{137FFD68-1EA5-4CF8-8555-6D6B68EE43EA}" destId="{DC9BA7EC-2B09-4697-AB9B-92B323B739FC}" srcOrd="0" destOrd="0" parTransId="{349E72EB-35EA-4576-8221-4B5AB682137D}" sibTransId="{AF917913-67AA-484C-AEE9-06FDB2B13056}"/>
    <dgm:cxn modelId="{A8CDB9FE-146A-4ABC-9BC4-C6FF1E94E8C6}" type="presOf" srcId="{AF917913-67AA-484C-AEE9-06FDB2B13056}" destId="{D4EEB93C-FEC3-453E-8730-7CF827B706C7}" srcOrd="0" destOrd="0" presId="urn:microsoft.com/office/officeart/2005/8/layout/pList2"/>
    <dgm:cxn modelId="{0297BE90-F6E2-4761-8434-44D5ED6B3A80}" type="presOf" srcId="{6BD52347-3391-49EE-B9EB-8A110FAB172F}" destId="{A31A74F0-9DA2-4076-954D-D18861F75990}" srcOrd="0" destOrd="0" presId="urn:microsoft.com/office/officeart/2005/8/layout/pList2"/>
    <dgm:cxn modelId="{33D4CBCF-36E5-4728-BD71-63545897AA7C}" srcId="{137FFD68-1EA5-4CF8-8555-6D6B68EE43EA}" destId="{6BD52347-3391-49EE-B9EB-8A110FAB172F}" srcOrd="2" destOrd="0" parTransId="{383626C1-264B-45AC-82D2-AE5BC4B49482}" sibTransId="{656E4349-B185-4255-BDC6-8402EA731ACF}"/>
    <dgm:cxn modelId="{1A4D8A4B-EB4C-4CB1-906E-AE546749B44B}" type="presOf" srcId="{DC9BA7EC-2B09-4697-AB9B-92B323B739FC}" destId="{273AB2C9-5FAA-4FFD-8705-D822F07F3C7B}" srcOrd="0" destOrd="0" presId="urn:microsoft.com/office/officeart/2005/8/layout/pList2"/>
    <dgm:cxn modelId="{F92559A1-5EB8-4DA5-A113-9876A67EECD1}" srcId="{137FFD68-1EA5-4CF8-8555-6D6B68EE43EA}" destId="{56D067B2-5D25-4085-9160-BE9AE55358D5}" srcOrd="1" destOrd="0" parTransId="{3D280554-7B12-4E07-84DE-A9D2960EFE38}" sibTransId="{1661574F-4583-42BA-B040-C929E283143E}"/>
    <dgm:cxn modelId="{4AE1141B-DF8D-4107-A937-3961E48640B6}" type="presOf" srcId="{137FFD68-1EA5-4CF8-8555-6D6B68EE43EA}" destId="{5D19ECF7-496B-43E3-BBA5-98BCBC627FF1}" srcOrd="0" destOrd="0" presId="urn:microsoft.com/office/officeart/2005/8/layout/pList2"/>
    <dgm:cxn modelId="{5249DBC6-A2FD-468C-98F3-2E33A46CBBE7}" type="presOf" srcId="{56D067B2-5D25-4085-9160-BE9AE55358D5}" destId="{A02DC7F6-2886-4671-A5AC-2A7AC27C3317}" srcOrd="0" destOrd="0" presId="urn:microsoft.com/office/officeart/2005/8/layout/pList2"/>
    <dgm:cxn modelId="{3EB3DF41-C0BE-419B-AF6D-0B7C92344A95}" type="presParOf" srcId="{5D19ECF7-496B-43E3-BBA5-98BCBC627FF1}" destId="{7E297DAB-95B8-4B1D-93A1-1CDCE9796D57}" srcOrd="0" destOrd="0" presId="urn:microsoft.com/office/officeart/2005/8/layout/pList2"/>
    <dgm:cxn modelId="{D193FAEF-FEBC-4EAC-9495-F58380C8A35F}" type="presParOf" srcId="{5D19ECF7-496B-43E3-BBA5-98BCBC627FF1}" destId="{8F97D42C-EFC9-46DE-BAFB-D1E4C4C4ED44}" srcOrd="1" destOrd="0" presId="urn:microsoft.com/office/officeart/2005/8/layout/pList2"/>
    <dgm:cxn modelId="{42A6D63F-CC7A-4185-B968-9AAE90061AF3}" type="presParOf" srcId="{8F97D42C-EFC9-46DE-BAFB-D1E4C4C4ED44}" destId="{03EAE2B3-1934-4FA1-8319-0AEA6E601CE7}" srcOrd="0" destOrd="0" presId="urn:microsoft.com/office/officeart/2005/8/layout/pList2"/>
    <dgm:cxn modelId="{5CA2F300-71A9-4D1C-9F6A-C1CC126A5F5B}" type="presParOf" srcId="{03EAE2B3-1934-4FA1-8319-0AEA6E601CE7}" destId="{273AB2C9-5FAA-4FFD-8705-D822F07F3C7B}" srcOrd="0" destOrd="0" presId="urn:microsoft.com/office/officeart/2005/8/layout/pList2"/>
    <dgm:cxn modelId="{030188A3-0FEE-41CB-A9FB-960F8972B6F2}" type="presParOf" srcId="{03EAE2B3-1934-4FA1-8319-0AEA6E601CE7}" destId="{1CCEFFF7-9A9B-4B71-BBB5-68688DFC95FE}" srcOrd="1" destOrd="0" presId="urn:microsoft.com/office/officeart/2005/8/layout/pList2"/>
    <dgm:cxn modelId="{3C5BCF70-4384-4884-B39B-6D86CAC0316B}" type="presParOf" srcId="{03EAE2B3-1934-4FA1-8319-0AEA6E601CE7}" destId="{659C9ED2-51B0-43D1-9648-501584E5D181}" srcOrd="2" destOrd="0" presId="urn:microsoft.com/office/officeart/2005/8/layout/pList2"/>
    <dgm:cxn modelId="{328F3FFC-9804-4047-AB8A-D51D301D1643}" type="presParOf" srcId="{8F97D42C-EFC9-46DE-BAFB-D1E4C4C4ED44}" destId="{D4EEB93C-FEC3-453E-8730-7CF827B706C7}" srcOrd="1" destOrd="0" presId="urn:microsoft.com/office/officeart/2005/8/layout/pList2"/>
    <dgm:cxn modelId="{EA218784-6036-4F8F-96DF-B1469156CB1F}" type="presParOf" srcId="{8F97D42C-EFC9-46DE-BAFB-D1E4C4C4ED44}" destId="{A80CBFBA-5D09-41EE-BD13-05020408E6B0}" srcOrd="2" destOrd="0" presId="urn:microsoft.com/office/officeart/2005/8/layout/pList2"/>
    <dgm:cxn modelId="{3AAE7FF9-4C10-4472-8E0B-2398568B80C8}" type="presParOf" srcId="{A80CBFBA-5D09-41EE-BD13-05020408E6B0}" destId="{A02DC7F6-2886-4671-A5AC-2A7AC27C3317}" srcOrd="0" destOrd="0" presId="urn:microsoft.com/office/officeart/2005/8/layout/pList2"/>
    <dgm:cxn modelId="{572AC445-D5D1-4BD5-9E76-917FC75FF875}" type="presParOf" srcId="{A80CBFBA-5D09-41EE-BD13-05020408E6B0}" destId="{6408D6A8-FB25-4C5A-844F-C4BA28D5BE03}" srcOrd="1" destOrd="0" presId="urn:microsoft.com/office/officeart/2005/8/layout/pList2"/>
    <dgm:cxn modelId="{B0B87BA2-3B43-4E75-8688-533C3E61A69B}" type="presParOf" srcId="{A80CBFBA-5D09-41EE-BD13-05020408E6B0}" destId="{756567E3-08D0-47FD-B290-6FABB8468CA5}" srcOrd="2" destOrd="0" presId="urn:microsoft.com/office/officeart/2005/8/layout/pList2"/>
    <dgm:cxn modelId="{DBC0E3F5-E6F5-48AD-98F4-4FC8BF5B0E53}" type="presParOf" srcId="{8F97D42C-EFC9-46DE-BAFB-D1E4C4C4ED44}" destId="{D4E9338D-8D88-4BED-8768-8B39C528B042}" srcOrd="3" destOrd="0" presId="urn:microsoft.com/office/officeart/2005/8/layout/pList2"/>
    <dgm:cxn modelId="{7A3F282F-2C4A-4AAA-9349-97083D42E01E}" type="presParOf" srcId="{8F97D42C-EFC9-46DE-BAFB-D1E4C4C4ED44}" destId="{C4F15465-CB7C-4153-B44C-4F1EB74759CE}" srcOrd="4" destOrd="0" presId="urn:microsoft.com/office/officeart/2005/8/layout/pList2"/>
    <dgm:cxn modelId="{0910F988-AA1A-415C-B6AF-DFDA51DFB192}" type="presParOf" srcId="{C4F15465-CB7C-4153-B44C-4F1EB74759CE}" destId="{A31A74F0-9DA2-4076-954D-D18861F75990}" srcOrd="0" destOrd="0" presId="urn:microsoft.com/office/officeart/2005/8/layout/pList2"/>
    <dgm:cxn modelId="{6B7F13A9-6E1A-4C3E-B36B-335A62355E3B}" type="presParOf" srcId="{C4F15465-CB7C-4153-B44C-4F1EB74759CE}" destId="{726C9994-8B87-477B-AF4A-DFCFB5858E42}" srcOrd="1" destOrd="0" presId="urn:microsoft.com/office/officeart/2005/8/layout/pList2"/>
    <dgm:cxn modelId="{2A8DB576-6E5D-4123-96D2-E95CB7328818}" type="presParOf" srcId="{C4F15465-CB7C-4153-B44C-4F1EB74759CE}" destId="{10AD8BD5-5765-4B9E-9D29-7DE4C8651A68}"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8913C4F-3EA5-4E93-B4D6-6BE58ED3BF5D}" type="doc">
      <dgm:prSet loTypeId="urn:microsoft.com/office/officeart/2005/8/layout/vList4" loCatId="list" qsTypeId="urn:microsoft.com/office/officeart/2005/8/quickstyle/simple1" qsCatId="simple" csTypeId="urn:microsoft.com/office/officeart/2005/8/colors/accent1_2" csCatId="accent1" phldr="1"/>
      <dgm:spPr/>
    </dgm:pt>
    <dgm:pt modelId="{A8C25E17-8BE7-4A7B-BBD9-43A1A1664AA3}">
      <dgm:prSet phldrT="[Text]" custT="1"/>
      <dgm:spPr>
        <a:solidFill>
          <a:schemeClr val="bg2">
            <a:lumMod val="50000"/>
          </a:schemeClr>
        </a:solidFill>
      </dgm:spPr>
      <dgm:t>
        <a:bodyPr/>
        <a:lstStyle/>
        <a:p>
          <a:r>
            <a:rPr lang="en-US" sz="2400" b="1" dirty="0" smtClean="0"/>
            <a:t>User Behavior</a:t>
          </a:r>
          <a:endParaRPr lang="en-US" sz="2400" b="1" dirty="0"/>
        </a:p>
      </dgm:t>
    </dgm:pt>
    <dgm:pt modelId="{5996B477-1787-4193-9D72-41C8DA219F7B}" type="parTrans" cxnId="{A5E9053B-11EA-474A-BD8B-8119921CA24E}">
      <dgm:prSet/>
      <dgm:spPr/>
      <dgm:t>
        <a:bodyPr/>
        <a:lstStyle/>
        <a:p>
          <a:endParaRPr lang="en-US" sz="2400"/>
        </a:p>
      </dgm:t>
    </dgm:pt>
    <dgm:pt modelId="{6FCF13E2-301B-4FB3-9C7D-5A2888C5F835}" type="sibTrans" cxnId="{A5E9053B-11EA-474A-BD8B-8119921CA24E}">
      <dgm:prSet/>
      <dgm:spPr/>
      <dgm:t>
        <a:bodyPr/>
        <a:lstStyle/>
        <a:p>
          <a:endParaRPr lang="en-US" sz="2400"/>
        </a:p>
      </dgm:t>
    </dgm:pt>
    <dgm:pt modelId="{321BB16C-52DC-43BF-AB6D-67D8FE4E8EFA}">
      <dgm:prSet phldrT="[Text]" custT="1"/>
      <dgm:spPr>
        <a:solidFill>
          <a:schemeClr val="bg2">
            <a:lumMod val="50000"/>
          </a:schemeClr>
        </a:solidFill>
      </dgm:spPr>
      <dgm:t>
        <a:bodyPr/>
        <a:lstStyle/>
        <a:p>
          <a:pPr>
            <a:spcAft>
              <a:spcPts val="600"/>
            </a:spcAft>
          </a:pPr>
          <a:r>
            <a:rPr lang="en-US" sz="2400" b="1" dirty="0" smtClean="0"/>
            <a:t>System Behavior</a:t>
          </a:r>
          <a:endParaRPr lang="en-US" sz="2400" b="1" dirty="0"/>
        </a:p>
      </dgm:t>
    </dgm:pt>
    <dgm:pt modelId="{32DCA174-16D2-4468-B27B-48C7E8E7F5F3}" type="parTrans" cxnId="{0C47D032-5A9D-412B-A29A-665021D0F179}">
      <dgm:prSet/>
      <dgm:spPr/>
      <dgm:t>
        <a:bodyPr/>
        <a:lstStyle/>
        <a:p>
          <a:endParaRPr lang="en-US" sz="2400"/>
        </a:p>
      </dgm:t>
    </dgm:pt>
    <dgm:pt modelId="{BEC7A118-A7BD-4540-A65C-8DC0121DC233}" type="sibTrans" cxnId="{0C47D032-5A9D-412B-A29A-665021D0F179}">
      <dgm:prSet/>
      <dgm:spPr/>
      <dgm:t>
        <a:bodyPr/>
        <a:lstStyle/>
        <a:p>
          <a:endParaRPr lang="en-US" sz="2400"/>
        </a:p>
      </dgm:t>
    </dgm:pt>
    <dgm:pt modelId="{638C6050-754F-4C5E-A15E-BDB984EA86C0}">
      <dgm:prSet custT="1"/>
      <dgm:spPr>
        <a:solidFill>
          <a:schemeClr val="bg2">
            <a:lumMod val="50000"/>
          </a:schemeClr>
        </a:solidFill>
      </dgm:spPr>
      <dgm:t>
        <a:bodyPr/>
        <a:lstStyle/>
        <a:p>
          <a:r>
            <a:rPr lang="en-US" sz="1800" dirty="0" smtClean="0"/>
            <a:t>Data Mining</a:t>
          </a:r>
          <a:endParaRPr lang="en-US" sz="1800" dirty="0"/>
        </a:p>
      </dgm:t>
    </dgm:pt>
    <dgm:pt modelId="{F442D398-6E16-49A8-BCE7-F175B1BD2F4A}" type="parTrans" cxnId="{B01BC0F1-6C58-4AC2-8338-269DB2E6A400}">
      <dgm:prSet/>
      <dgm:spPr/>
      <dgm:t>
        <a:bodyPr/>
        <a:lstStyle/>
        <a:p>
          <a:endParaRPr lang="en-US" sz="2400"/>
        </a:p>
      </dgm:t>
    </dgm:pt>
    <dgm:pt modelId="{F00B580F-5B86-4E6E-8660-2666536E01FE}" type="sibTrans" cxnId="{B01BC0F1-6C58-4AC2-8338-269DB2E6A400}">
      <dgm:prSet/>
      <dgm:spPr/>
      <dgm:t>
        <a:bodyPr/>
        <a:lstStyle/>
        <a:p>
          <a:endParaRPr lang="en-US" sz="2400"/>
        </a:p>
      </dgm:t>
    </dgm:pt>
    <dgm:pt modelId="{1AA14F5C-E8A5-4F41-933A-24D74008327B}">
      <dgm:prSet custT="1"/>
      <dgm:spPr>
        <a:solidFill>
          <a:schemeClr val="bg2">
            <a:lumMod val="50000"/>
          </a:schemeClr>
        </a:solidFill>
      </dgm:spPr>
      <dgm:t>
        <a:bodyPr/>
        <a:lstStyle/>
        <a:p>
          <a:endParaRPr lang="en-US" sz="1800" dirty="0"/>
        </a:p>
      </dgm:t>
    </dgm:pt>
    <dgm:pt modelId="{6222147F-10BA-4494-B43F-17C7BB2502B1}" type="parTrans" cxnId="{18A42221-CAE1-46EE-9185-756E25522BDB}">
      <dgm:prSet/>
      <dgm:spPr/>
      <dgm:t>
        <a:bodyPr/>
        <a:lstStyle/>
        <a:p>
          <a:endParaRPr lang="en-US" sz="2400"/>
        </a:p>
      </dgm:t>
    </dgm:pt>
    <dgm:pt modelId="{084936DA-9C0F-4CB9-B00F-0357735773B7}" type="sibTrans" cxnId="{18A42221-CAE1-46EE-9185-756E25522BDB}">
      <dgm:prSet/>
      <dgm:spPr/>
      <dgm:t>
        <a:bodyPr/>
        <a:lstStyle/>
        <a:p>
          <a:endParaRPr lang="en-US" sz="2400"/>
        </a:p>
      </dgm:t>
    </dgm:pt>
    <dgm:pt modelId="{2519B31C-D715-408A-8679-7F29C27ACF9A}">
      <dgm:prSet custT="1"/>
      <dgm:spPr>
        <a:solidFill>
          <a:schemeClr val="bg2">
            <a:lumMod val="50000"/>
          </a:schemeClr>
        </a:solidFill>
      </dgm:spPr>
      <dgm:t>
        <a:bodyPr/>
        <a:lstStyle/>
        <a:p>
          <a:r>
            <a:rPr lang="en-US" sz="1800" dirty="0" smtClean="0"/>
            <a:t>(Dogfood/Beta)</a:t>
          </a:r>
          <a:endParaRPr lang="en-US" sz="1800" dirty="0"/>
        </a:p>
      </dgm:t>
    </dgm:pt>
    <dgm:pt modelId="{0141CA59-6156-46D7-9C51-63A2AFD4AF9B}" type="sibTrans" cxnId="{4F972896-3A32-4CB3-A602-003165B171B6}">
      <dgm:prSet/>
      <dgm:spPr/>
      <dgm:t>
        <a:bodyPr/>
        <a:lstStyle/>
        <a:p>
          <a:endParaRPr lang="en-US" sz="2400"/>
        </a:p>
      </dgm:t>
    </dgm:pt>
    <dgm:pt modelId="{B93EAD65-4CAB-45A3-A511-965C33025CA4}" type="parTrans" cxnId="{4F972896-3A32-4CB3-A602-003165B171B6}">
      <dgm:prSet/>
      <dgm:spPr/>
      <dgm:t>
        <a:bodyPr/>
        <a:lstStyle/>
        <a:p>
          <a:endParaRPr lang="en-US" sz="2400"/>
        </a:p>
      </dgm:t>
    </dgm:pt>
    <dgm:pt modelId="{50505BFF-057F-4FCB-814C-785217F3A15B}">
      <dgm:prSet custT="1"/>
      <dgm:spPr>
        <a:solidFill>
          <a:schemeClr val="bg2">
            <a:lumMod val="50000"/>
          </a:schemeClr>
        </a:solidFill>
      </dgm:spPr>
      <dgm:t>
        <a:bodyPr/>
        <a:lstStyle/>
        <a:p>
          <a:r>
            <a:rPr lang="en-US" sz="1800" dirty="0" smtClean="0"/>
            <a:t>Experimentation for Design</a:t>
          </a:r>
          <a:endParaRPr lang="en-US" sz="1800" dirty="0"/>
        </a:p>
      </dgm:t>
    </dgm:pt>
    <dgm:pt modelId="{AF5CE9AC-3296-4741-85AE-79937AE4E994}" type="sibTrans" cxnId="{1BEB4ED7-0CF1-49F1-A61B-920F44FF9B8C}">
      <dgm:prSet/>
      <dgm:spPr/>
      <dgm:t>
        <a:bodyPr/>
        <a:lstStyle/>
        <a:p>
          <a:endParaRPr lang="en-US" sz="2400"/>
        </a:p>
      </dgm:t>
    </dgm:pt>
    <dgm:pt modelId="{3BB4DDB7-8D73-431B-85EF-46960A643191}" type="parTrans" cxnId="{1BEB4ED7-0CF1-49F1-A61B-920F44FF9B8C}">
      <dgm:prSet/>
      <dgm:spPr/>
      <dgm:t>
        <a:bodyPr/>
        <a:lstStyle/>
        <a:p>
          <a:endParaRPr lang="en-US" sz="2400"/>
        </a:p>
      </dgm:t>
    </dgm:pt>
    <dgm:pt modelId="{8B5E9998-D62C-429D-A03D-983F109C38FE}">
      <dgm:prSet/>
      <dgm:spPr>
        <a:solidFill>
          <a:schemeClr val="bg2">
            <a:lumMod val="50000"/>
          </a:schemeClr>
        </a:solidFill>
      </dgm:spPr>
      <dgm:t>
        <a:bodyPr/>
        <a:lstStyle/>
        <a:p>
          <a:pPr>
            <a:spcAft>
              <a:spcPts val="600"/>
            </a:spcAft>
          </a:pPr>
          <a:endParaRPr lang="en-US" sz="2400" b="1" dirty="0"/>
        </a:p>
      </dgm:t>
    </dgm:pt>
    <dgm:pt modelId="{93BFE24D-6F58-4740-864D-8DDD690E0710}" type="parTrans" cxnId="{D71FEDBF-E719-4DF7-BE9B-C484F4BB4828}">
      <dgm:prSet/>
      <dgm:spPr/>
      <dgm:t>
        <a:bodyPr/>
        <a:lstStyle/>
        <a:p>
          <a:endParaRPr lang="en-US"/>
        </a:p>
      </dgm:t>
    </dgm:pt>
    <dgm:pt modelId="{A6F57389-0C86-4154-8732-E6392F34B856}" type="sibTrans" cxnId="{D71FEDBF-E719-4DF7-BE9B-C484F4BB4828}">
      <dgm:prSet/>
      <dgm:spPr/>
      <dgm:t>
        <a:bodyPr/>
        <a:lstStyle/>
        <a:p>
          <a:endParaRPr lang="en-US"/>
        </a:p>
      </dgm:t>
    </dgm:pt>
    <dgm:pt modelId="{DF2278CD-50DE-477C-8832-031C2A2ABAE0}" type="pres">
      <dgm:prSet presAssocID="{F8913C4F-3EA5-4E93-B4D6-6BE58ED3BF5D}" presName="linear" presStyleCnt="0">
        <dgm:presLayoutVars>
          <dgm:dir/>
          <dgm:resizeHandles val="exact"/>
        </dgm:presLayoutVars>
      </dgm:prSet>
      <dgm:spPr/>
    </dgm:pt>
    <dgm:pt modelId="{09D5C0DC-7D84-46FA-A224-E705867599A9}" type="pres">
      <dgm:prSet presAssocID="{A8C25E17-8BE7-4A7B-BBD9-43A1A1664AA3}" presName="comp" presStyleCnt="0"/>
      <dgm:spPr/>
    </dgm:pt>
    <dgm:pt modelId="{7989BD7D-DCCD-4C59-8D61-09AA55560AF1}" type="pres">
      <dgm:prSet presAssocID="{A8C25E17-8BE7-4A7B-BBD9-43A1A1664AA3}" presName="box" presStyleLbl="node1" presStyleIdx="0" presStyleCnt="2" custScaleY="98604"/>
      <dgm:spPr/>
      <dgm:t>
        <a:bodyPr/>
        <a:lstStyle/>
        <a:p>
          <a:endParaRPr lang="en-US"/>
        </a:p>
      </dgm:t>
    </dgm:pt>
    <dgm:pt modelId="{C62075A8-5E7C-4266-8B2A-082CB125F1F6}" type="pres">
      <dgm:prSet presAssocID="{A8C25E17-8BE7-4A7B-BBD9-43A1A1664AA3}" presName="img" presStyleLbl="fgImgPlace1" presStyleIdx="0" presStyleCnt="2"/>
      <dgm:spPr>
        <a:blipFill rotWithShape="1">
          <a:blip xmlns:r="http://schemas.openxmlformats.org/officeDocument/2006/relationships" r:embed="rId1"/>
          <a:stretch>
            <a:fillRect/>
          </a:stretch>
        </a:blipFill>
      </dgm:spPr>
    </dgm:pt>
    <dgm:pt modelId="{A598758E-E2EC-4653-BEBF-47A8F5D9F4C9}" type="pres">
      <dgm:prSet presAssocID="{A8C25E17-8BE7-4A7B-BBD9-43A1A1664AA3}" presName="text" presStyleLbl="node1" presStyleIdx="0" presStyleCnt="2">
        <dgm:presLayoutVars>
          <dgm:bulletEnabled val="1"/>
        </dgm:presLayoutVars>
      </dgm:prSet>
      <dgm:spPr/>
      <dgm:t>
        <a:bodyPr/>
        <a:lstStyle/>
        <a:p>
          <a:endParaRPr lang="en-US"/>
        </a:p>
      </dgm:t>
    </dgm:pt>
    <dgm:pt modelId="{A932EC23-4DB1-4D02-B04D-BDFF013138A5}" type="pres">
      <dgm:prSet presAssocID="{6FCF13E2-301B-4FB3-9C7D-5A2888C5F835}" presName="spacer" presStyleCnt="0"/>
      <dgm:spPr/>
    </dgm:pt>
    <dgm:pt modelId="{1C65DFD2-71FC-4E66-AAD7-7F74880DEAE2}" type="pres">
      <dgm:prSet presAssocID="{321BB16C-52DC-43BF-AB6D-67D8FE4E8EFA}" presName="comp" presStyleCnt="0"/>
      <dgm:spPr/>
    </dgm:pt>
    <dgm:pt modelId="{CEB4B3DE-E3CF-4B71-9101-FE76CF341D32}" type="pres">
      <dgm:prSet presAssocID="{321BB16C-52DC-43BF-AB6D-67D8FE4E8EFA}" presName="box" presStyleLbl="node1" presStyleIdx="1" presStyleCnt="2" custScaleY="156158"/>
      <dgm:spPr/>
      <dgm:t>
        <a:bodyPr/>
        <a:lstStyle/>
        <a:p>
          <a:endParaRPr lang="en-US"/>
        </a:p>
      </dgm:t>
    </dgm:pt>
    <dgm:pt modelId="{E0227AAF-FBB4-4A1D-9A3B-1D953D19FF59}" type="pres">
      <dgm:prSet presAssocID="{321BB16C-52DC-43BF-AB6D-67D8FE4E8EFA}" presName="img" presStyleLbl="fgImgPlace1" presStyleIdx="1" presStyleCnt="2"/>
      <dgm:spPr>
        <a:blipFill rotWithShape="1">
          <a:blip xmlns:r="http://schemas.openxmlformats.org/officeDocument/2006/relationships" r:embed="rId2"/>
          <a:stretch>
            <a:fillRect/>
          </a:stretch>
        </a:blipFill>
      </dgm:spPr>
    </dgm:pt>
    <dgm:pt modelId="{95B9D072-33EF-487A-87D1-03EF0AFA165A}" type="pres">
      <dgm:prSet presAssocID="{321BB16C-52DC-43BF-AB6D-67D8FE4E8EFA}" presName="text" presStyleLbl="node1" presStyleIdx="1" presStyleCnt="2">
        <dgm:presLayoutVars>
          <dgm:bulletEnabled val="1"/>
        </dgm:presLayoutVars>
      </dgm:prSet>
      <dgm:spPr/>
      <dgm:t>
        <a:bodyPr/>
        <a:lstStyle/>
        <a:p>
          <a:endParaRPr lang="en-US"/>
        </a:p>
      </dgm:t>
    </dgm:pt>
  </dgm:ptLst>
  <dgm:cxnLst>
    <dgm:cxn modelId="{E3164842-8DE6-45A1-8013-A5B1168DCE9A}" type="presOf" srcId="{638C6050-754F-4C5E-A15E-BDB984EA86C0}" destId="{7989BD7D-DCCD-4C59-8D61-09AA55560AF1}" srcOrd="0" destOrd="1" presId="urn:microsoft.com/office/officeart/2005/8/layout/vList4"/>
    <dgm:cxn modelId="{11107637-90C3-45D6-9EF4-C86A0DB09B2C}" type="presOf" srcId="{A8C25E17-8BE7-4A7B-BBD9-43A1A1664AA3}" destId="{A598758E-E2EC-4653-BEBF-47A8F5D9F4C9}" srcOrd="1" destOrd="0" presId="urn:microsoft.com/office/officeart/2005/8/layout/vList4"/>
    <dgm:cxn modelId="{A5E9053B-11EA-474A-BD8B-8119921CA24E}" srcId="{F8913C4F-3EA5-4E93-B4D6-6BE58ED3BF5D}" destId="{A8C25E17-8BE7-4A7B-BBD9-43A1A1664AA3}" srcOrd="0" destOrd="0" parTransId="{5996B477-1787-4193-9D72-41C8DA219F7B}" sibTransId="{6FCF13E2-301B-4FB3-9C7D-5A2888C5F835}"/>
    <dgm:cxn modelId="{E4B869E5-1FBA-452A-A501-60C80B23889A}" type="presOf" srcId="{8B5E9998-D62C-429D-A03D-983F109C38FE}" destId="{95B9D072-33EF-487A-87D1-03EF0AFA165A}" srcOrd="1" destOrd="1" presId="urn:microsoft.com/office/officeart/2005/8/layout/vList4"/>
    <dgm:cxn modelId="{9B3F0CCC-4895-4154-AA02-9B33CA077D46}" type="presOf" srcId="{638C6050-754F-4C5E-A15E-BDB984EA86C0}" destId="{A598758E-E2EC-4653-BEBF-47A8F5D9F4C9}" srcOrd="1" destOrd="1" presId="urn:microsoft.com/office/officeart/2005/8/layout/vList4"/>
    <dgm:cxn modelId="{1BEB4ED7-0CF1-49F1-A61B-920F44FF9B8C}" srcId="{A8C25E17-8BE7-4A7B-BBD9-43A1A1664AA3}" destId="{50505BFF-057F-4FCB-814C-785217F3A15B}" srcOrd="1" destOrd="0" parTransId="{3BB4DDB7-8D73-431B-85EF-46960A643191}" sibTransId="{AF5CE9AC-3296-4741-85AE-79937AE4E994}"/>
    <dgm:cxn modelId="{D71FEDBF-E719-4DF7-BE9B-C484F4BB4828}" srcId="{321BB16C-52DC-43BF-AB6D-67D8FE4E8EFA}" destId="{8B5E9998-D62C-429D-A03D-983F109C38FE}" srcOrd="0" destOrd="0" parTransId="{93BFE24D-6F58-4740-864D-8DDD690E0710}" sibTransId="{A6F57389-0C86-4154-8732-E6392F34B856}"/>
    <dgm:cxn modelId="{84F259C7-03C0-42E7-95D7-A97E12567F3E}" type="presOf" srcId="{321BB16C-52DC-43BF-AB6D-67D8FE4E8EFA}" destId="{CEB4B3DE-E3CF-4B71-9101-FE76CF341D32}" srcOrd="0" destOrd="0" presId="urn:microsoft.com/office/officeart/2005/8/layout/vList4"/>
    <dgm:cxn modelId="{B01BC0F1-6C58-4AC2-8338-269DB2E6A400}" srcId="{A8C25E17-8BE7-4A7B-BBD9-43A1A1664AA3}" destId="{638C6050-754F-4C5E-A15E-BDB984EA86C0}" srcOrd="0" destOrd="0" parTransId="{F442D398-6E16-49A8-BCE7-F175B1BD2F4A}" sibTransId="{F00B580F-5B86-4E6E-8660-2666536E01FE}"/>
    <dgm:cxn modelId="{A287B946-449D-4FC2-99F9-A46F149A5192}" type="presOf" srcId="{2519B31C-D715-408A-8679-7F29C27ACF9A}" destId="{7989BD7D-DCCD-4C59-8D61-09AA55560AF1}" srcOrd="0" destOrd="3" presId="urn:microsoft.com/office/officeart/2005/8/layout/vList4"/>
    <dgm:cxn modelId="{737F4307-29C1-43E2-91C0-C0B663FD1DEA}" type="presOf" srcId="{1AA14F5C-E8A5-4F41-933A-24D74008327B}" destId="{7989BD7D-DCCD-4C59-8D61-09AA55560AF1}" srcOrd="0" destOrd="4" presId="urn:microsoft.com/office/officeart/2005/8/layout/vList4"/>
    <dgm:cxn modelId="{21549826-1EF9-4BE1-8881-AA8EE53EB0D5}" type="presOf" srcId="{1AA14F5C-E8A5-4F41-933A-24D74008327B}" destId="{A598758E-E2EC-4653-BEBF-47A8F5D9F4C9}" srcOrd="1" destOrd="4" presId="urn:microsoft.com/office/officeart/2005/8/layout/vList4"/>
    <dgm:cxn modelId="{BDBF20BD-CB5D-4CE2-976F-53A7327A0DFE}" type="presOf" srcId="{50505BFF-057F-4FCB-814C-785217F3A15B}" destId="{7989BD7D-DCCD-4C59-8D61-09AA55560AF1}" srcOrd="0" destOrd="2" presId="urn:microsoft.com/office/officeart/2005/8/layout/vList4"/>
    <dgm:cxn modelId="{B283F983-0CD1-47EA-A1DA-4C1858CD3668}" type="presOf" srcId="{F8913C4F-3EA5-4E93-B4D6-6BE58ED3BF5D}" destId="{DF2278CD-50DE-477C-8832-031C2A2ABAE0}" srcOrd="0" destOrd="0" presId="urn:microsoft.com/office/officeart/2005/8/layout/vList4"/>
    <dgm:cxn modelId="{FC7D82A6-EBB6-42A1-AF92-DE3F32E5B66B}" type="presOf" srcId="{50505BFF-057F-4FCB-814C-785217F3A15B}" destId="{A598758E-E2EC-4653-BEBF-47A8F5D9F4C9}" srcOrd="1" destOrd="2" presId="urn:microsoft.com/office/officeart/2005/8/layout/vList4"/>
    <dgm:cxn modelId="{81E918DA-DCDD-471E-94A7-ACE2A8B3AD9E}" type="presOf" srcId="{2519B31C-D715-408A-8679-7F29C27ACF9A}" destId="{A598758E-E2EC-4653-BEBF-47A8F5D9F4C9}" srcOrd="1" destOrd="3" presId="urn:microsoft.com/office/officeart/2005/8/layout/vList4"/>
    <dgm:cxn modelId="{6A794493-7FD7-40F7-BE3A-36A976357AA6}" type="presOf" srcId="{A8C25E17-8BE7-4A7B-BBD9-43A1A1664AA3}" destId="{7989BD7D-DCCD-4C59-8D61-09AA55560AF1}" srcOrd="0" destOrd="0" presId="urn:microsoft.com/office/officeart/2005/8/layout/vList4"/>
    <dgm:cxn modelId="{0C47D032-5A9D-412B-A29A-665021D0F179}" srcId="{F8913C4F-3EA5-4E93-B4D6-6BE58ED3BF5D}" destId="{321BB16C-52DC-43BF-AB6D-67D8FE4E8EFA}" srcOrd="1" destOrd="0" parTransId="{32DCA174-16D2-4468-B27B-48C7E8E7F5F3}" sibTransId="{BEC7A118-A7BD-4540-A65C-8DC0121DC233}"/>
    <dgm:cxn modelId="{685F5539-CB03-4547-B7CC-80EF02953F1A}" type="presOf" srcId="{321BB16C-52DC-43BF-AB6D-67D8FE4E8EFA}" destId="{95B9D072-33EF-487A-87D1-03EF0AFA165A}" srcOrd="1" destOrd="0" presId="urn:microsoft.com/office/officeart/2005/8/layout/vList4"/>
    <dgm:cxn modelId="{354F8C7E-E1C1-4F9E-90D2-8067DD4EA4DD}" type="presOf" srcId="{8B5E9998-D62C-429D-A03D-983F109C38FE}" destId="{CEB4B3DE-E3CF-4B71-9101-FE76CF341D32}" srcOrd="0" destOrd="1" presId="urn:microsoft.com/office/officeart/2005/8/layout/vList4"/>
    <dgm:cxn modelId="{18A42221-CAE1-46EE-9185-756E25522BDB}" srcId="{A8C25E17-8BE7-4A7B-BBD9-43A1A1664AA3}" destId="{1AA14F5C-E8A5-4F41-933A-24D74008327B}" srcOrd="3" destOrd="0" parTransId="{6222147F-10BA-4494-B43F-17C7BB2502B1}" sibTransId="{084936DA-9C0F-4CB9-B00F-0357735773B7}"/>
    <dgm:cxn modelId="{4F972896-3A32-4CB3-A602-003165B171B6}" srcId="{A8C25E17-8BE7-4A7B-BBD9-43A1A1664AA3}" destId="{2519B31C-D715-408A-8679-7F29C27ACF9A}" srcOrd="2" destOrd="0" parTransId="{B93EAD65-4CAB-45A3-A511-965C33025CA4}" sibTransId="{0141CA59-6156-46D7-9C51-63A2AFD4AF9B}"/>
    <dgm:cxn modelId="{4479C2DA-BB44-4E1D-862E-6629220333A3}" type="presParOf" srcId="{DF2278CD-50DE-477C-8832-031C2A2ABAE0}" destId="{09D5C0DC-7D84-46FA-A224-E705867599A9}" srcOrd="0" destOrd="0" presId="urn:microsoft.com/office/officeart/2005/8/layout/vList4"/>
    <dgm:cxn modelId="{B0632E4B-48DA-42B2-A43B-657B997E0992}" type="presParOf" srcId="{09D5C0DC-7D84-46FA-A224-E705867599A9}" destId="{7989BD7D-DCCD-4C59-8D61-09AA55560AF1}" srcOrd="0" destOrd="0" presId="urn:microsoft.com/office/officeart/2005/8/layout/vList4"/>
    <dgm:cxn modelId="{416CE331-6DF4-438C-A3F2-B9E4E422EB69}" type="presParOf" srcId="{09D5C0DC-7D84-46FA-A224-E705867599A9}" destId="{C62075A8-5E7C-4266-8B2A-082CB125F1F6}" srcOrd="1" destOrd="0" presId="urn:microsoft.com/office/officeart/2005/8/layout/vList4"/>
    <dgm:cxn modelId="{D61F609A-8D63-4CA8-8572-556F81FE72B6}" type="presParOf" srcId="{09D5C0DC-7D84-46FA-A224-E705867599A9}" destId="{A598758E-E2EC-4653-BEBF-47A8F5D9F4C9}" srcOrd="2" destOrd="0" presId="urn:microsoft.com/office/officeart/2005/8/layout/vList4"/>
    <dgm:cxn modelId="{DE2B2FF3-E6EF-4760-A053-A3442DBE2535}" type="presParOf" srcId="{DF2278CD-50DE-477C-8832-031C2A2ABAE0}" destId="{A932EC23-4DB1-4D02-B04D-BDFF013138A5}" srcOrd="1" destOrd="0" presId="urn:microsoft.com/office/officeart/2005/8/layout/vList4"/>
    <dgm:cxn modelId="{6BF8ADB4-635C-4A0A-83DE-DCAACE616813}" type="presParOf" srcId="{DF2278CD-50DE-477C-8832-031C2A2ABAE0}" destId="{1C65DFD2-71FC-4E66-AAD7-7F74880DEAE2}" srcOrd="2" destOrd="0" presId="urn:microsoft.com/office/officeart/2005/8/layout/vList4"/>
    <dgm:cxn modelId="{2992B4F3-7F81-4A72-B89A-2B88606BA5D4}" type="presParOf" srcId="{1C65DFD2-71FC-4E66-AAD7-7F74880DEAE2}" destId="{CEB4B3DE-E3CF-4B71-9101-FE76CF341D32}" srcOrd="0" destOrd="0" presId="urn:microsoft.com/office/officeart/2005/8/layout/vList4"/>
    <dgm:cxn modelId="{EC0F1B4C-CDE8-445D-B844-89F3331C080B}" type="presParOf" srcId="{1C65DFD2-71FC-4E66-AAD7-7F74880DEAE2}" destId="{E0227AAF-FBB4-4A1D-9A3B-1D953D19FF59}" srcOrd="1" destOrd="0" presId="urn:microsoft.com/office/officeart/2005/8/layout/vList4"/>
    <dgm:cxn modelId="{FF0AACC1-430B-4111-8427-9B1393D988BE}" type="presParOf" srcId="{1C65DFD2-71FC-4E66-AAD7-7F74880DEAE2}" destId="{95B9D072-33EF-487A-87D1-03EF0AFA165A}"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5925E79-B1F7-443B-B28E-B891021DD342}"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BF4E9F27-4853-4C98-BA3A-595EBF62637D}">
      <dgm:prSet phldrT="[Text]" custT="1"/>
      <dgm:spPr/>
      <dgm:t>
        <a:bodyPr/>
        <a:lstStyle/>
        <a:p>
          <a:r>
            <a:rPr lang="en-US" sz="2000" dirty="0" smtClean="0"/>
            <a:t>Real Users / Live Environment</a:t>
          </a:r>
          <a:endParaRPr lang="en-US" sz="2000" dirty="0"/>
        </a:p>
      </dgm:t>
    </dgm:pt>
    <dgm:pt modelId="{706697E3-BC5B-4239-88FC-A31E64B3BC1B}" type="parTrans" cxnId="{66AF0321-C69D-44C4-9BA3-51747FE060E6}">
      <dgm:prSet/>
      <dgm:spPr/>
      <dgm:t>
        <a:bodyPr/>
        <a:lstStyle/>
        <a:p>
          <a:endParaRPr lang="en-US"/>
        </a:p>
      </dgm:t>
    </dgm:pt>
    <dgm:pt modelId="{0A2F3090-B3C8-46BF-A058-E26475ABD6FA}" type="sibTrans" cxnId="{66AF0321-C69D-44C4-9BA3-51747FE060E6}">
      <dgm:prSet/>
      <dgm:spPr/>
      <dgm:t>
        <a:bodyPr/>
        <a:lstStyle/>
        <a:p>
          <a:endParaRPr lang="en-US"/>
        </a:p>
      </dgm:t>
    </dgm:pt>
    <dgm:pt modelId="{CDE9E2B9-1A85-468D-BAEF-1910C3F147C2}">
      <dgm:prSet phldrT="[Text]" custT="1"/>
      <dgm:spPr/>
      <dgm:t>
        <a:bodyPr/>
        <a:lstStyle/>
        <a:p>
          <a:r>
            <a:rPr lang="en-US" sz="2400" dirty="0" smtClean="0"/>
            <a:t>Real Users</a:t>
          </a:r>
          <a:endParaRPr lang="en-US" sz="2400" dirty="0"/>
        </a:p>
      </dgm:t>
    </dgm:pt>
    <dgm:pt modelId="{BC81DE6A-9365-417F-A0DB-DD30B28F7FDD}" type="parTrans" cxnId="{2B1382E0-917C-4C77-BAD8-190F313886C1}">
      <dgm:prSet/>
      <dgm:spPr/>
      <dgm:t>
        <a:bodyPr/>
        <a:lstStyle/>
        <a:p>
          <a:endParaRPr lang="en-US"/>
        </a:p>
      </dgm:t>
    </dgm:pt>
    <dgm:pt modelId="{6EFC4FD7-D617-41EB-94CD-7BFAF3D25A6B}" type="sibTrans" cxnId="{2B1382E0-917C-4C77-BAD8-190F313886C1}">
      <dgm:prSet/>
      <dgm:spPr/>
      <dgm:t>
        <a:bodyPr/>
        <a:lstStyle/>
        <a:p>
          <a:endParaRPr lang="en-US"/>
        </a:p>
      </dgm:t>
    </dgm:pt>
    <dgm:pt modelId="{58F6731E-B095-4A0E-A152-78FA263393D1}">
      <dgm:prSet phldrT="[Text]" custT="1"/>
      <dgm:spPr/>
      <dgm:t>
        <a:bodyPr/>
        <a:lstStyle/>
        <a:p>
          <a:r>
            <a:rPr lang="en-US" sz="2400" dirty="0" smtClean="0"/>
            <a:t>Live</a:t>
          </a:r>
          <a:r>
            <a:rPr lang="en-US" sz="2000" dirty="0" smtClean="0"/>
            <a:t> </a:t>
          </a:r>
          <a:r>
            <a:rPr lang="en-US" sz="2400" dirty="0" smtClean="0"/>
            <a:t>Environment</a:t>
          </a:r>
          <a:endParaRPr lang="en-US" sz="2000" dirty="0"/>
        </a:p>
      </dgm:t>
    </dgm:pt>
    <dgm:pt modelId="{85341E5B-0172-4BB5-A142-DE9A38ADF8AE}" type="parTrans" cxnId="{28CC4C44-CA26-497E-B05C-81D46884FEB7}">
      <dgm:prSet/>
      <dgm:spPr/>
      <dgm:t>
        <a:bodyPr/>
        <a:lstStyle/>
        <a:p>
          <a:endParaRPr lang="en-US"/>
        </a:p>
      </dgm:t>
    </dgm:pt>
    <dgm:pt modelId="{889D053D-D4E4-4264-AFC4-97E041B501FF}" type="sibTrans" cxnId="{28CC4C44-CA26-497E-B05C-81D46884FEB7}">
      <dgm:prSet/>
      <dgm:spPr/>
      <dgm:t>
        <a:bodyPr/>
        <a:lstStyle/>
        <a:p>
          <a:endParaRPr lang="en-US"/>
        </a:p>
      </dgm:t>
    </dgm:pt>
    <dgm:pt modelId="{523C4692-76D7-439A-8DF7-7DB4F406681E}">
      <dgm:prSet phldrT="[Text]" custT="1"/>
      <dgm:spPr/>
      <dgm:t>
        <a:bodyPr/>
        <a:lstStyle/>
        <a:p>
          <a:r>
            <a:rPr lang="en-US" sz="2400" dirty="0" smtClean="0"/>
            <a:t>TiP-like activities</a:t>
          </a:r>
          <a:endParaRPr lang="en-US" sz="2400" dirty="0"/>
        </a:p>
      </dgm:t>
    </dgm:pt>
    <dgm:pt modelId="{9D2D569B-E6B4-4CF7-8501-BAD0BD99B791}" type="parTrans" cxnId="{E6F0413B-9330-4361-A90A-B4DB17E5C432}">
      <dgm:prSet/>
      <dgm:spPr/>
      <dgm:t>
        <a:bodyPr/>
        <a:lstStyle/>
        <a:p>
          <a:endParaRPr lang="en-US"/>
        </a:p>
      </dgm:t>
    </dgm:pt>
    <dgm:pt modelId="{9307E26A-49E3-49EA-8076-7BA10D12F9BA}" type="sibTrans" cxnId="{E6F0413B-9330-4361-A90A-B4DB17E5C432}">
      <dgm:prSet/>
      <dgm:spPr/>
      <dgm:t>
        <a:bodyPr/>
        <a:lstStyle/>
        <a:p>
          <a:endParaRPr lang="en-US"/>
        </a:p>
      </dgm:t>
    </dgm:pt>
    <dgm:pt modelId="{B101AF82-B0F1-4C67-8436-B26F4D1A6558}">
      <dgm:prSet phldrT="[Text]" custT="1"/>
      <dgm:spPr/>
      <dgm:t>
        <a:bodyPr/>
        <a:lstStyle/>
        <a:p>
          <a:r>
            <a:rPr lang="en-US" sz="1600" dirty="0" smtClean="0"/>
            <a:t>Data Mining</a:t>
          </a:r>
          <a:endParaRPr lang="en-US" sz="1600" dirty="0"/>
        </a:p>
      </dgm:t>
    </dgm:pt>
    <dgm:pt modelId="{54C293C9-52EB-44EF-856E-9EDF99140376}" type="parTrans" cxnId="{88F0DB3B-754F-4F09-A9FE-0A14E514585A}">
      <dgm:prSet/>
      <dgm:spPr/>
      <dgm:t>
        <a:bodyPr/>
        <a:lstStyle/>
        <a:p>
          <a:endParaRPr lang="en-US"/>
        </a:p>
      </dgm:t>
    </dgm:pt>
    <dgm:pt modelId="{B4F3FC49-02D8-433B-BDDB-CA2CF96F3FC7}" type="sibTrans" cxnId="{88F0DB3B-754F-4F09-A9FE-0A14E514585A}">
      <dgm:prSet/>
      <dgm:spPr/>
      <dgm:t>
        <a:bodyPr/>
        <a:lstStyle/>
        <a:p>
          <a:endParaRPr lang="en-US"/>
        </a:p>
      </dgm:t>
    </dgm:pt>
    <dgm:pt modelId="{48B24862-38FF-4780-823A-B504B9692133}">
      <dgm:prSet custT="1"/>
      <dgm:spPr/>
      <dgm:t>
        <a:bodyPr/>
        <a:lstStyle/>
        <a:p>
          <a:r>
            <a:rPr lang="en-US" sz="1600" dirty="0" smtClean="0"/>
            <a:t>User Performance Testing</a:t>
          </a:r>
        </a:p>
      </dgm:t>
    </dgm:pt>
    <dgm:pt modelId="{F1571F84-1F21-45E3-84A0-C02A1B765086}" type="parTrans" cxnId="{7D05BF13-7D0C-4603-992F-7E0642B2A106}">
      <dgm:prSet/>
      <dgm:spPr/>
      <dgm:t>
        <a:bodyPr/>
        <a:lstStyle/>
        <a:p>
          <a:endParaRPr lang="en-US"/>
        </a:p>
      </dgm:t>
    </dgm:pt>
    <dgm:pt modelId="{47D56110-443C-40F1-AEF8-F5087A65D096}" type="sibTrans" cxnId="{7D05BF13-7D0C-4603-992F-7E0642B2A106}">
      <dgm:prSet/>
      <dgm:spPr/>
      <dgm:t>
        <a:bodyPr/>
        <a:lstStyle/>
        <a:p>
          <a:endParaRPr lang="en-US"/>
        </a:p>
      </dgm:t>
    </dgm:pt>
    <dgm:pt modelId="{A71EA52B-5631-43E0-9741-A55229B8D8FE}">
      <dgm:prSet custT="1"/>
      <dgm:spPr/>
      <dgm:t>
        <a:bodyPr/>
        <a:lstStyle/>
        <a:p>
          <a:r>
            <a:rPr lang="en-US" sz="1600" dirty="0" smtClean="0"/>
            <a:t>Experimentation for Design</a:t>
          </a:r>
        </a:p>
      </dgm:t>
    </dgm:pt>
    <dgm:pt modelId="{063A1218-27FB-417E-92B6-17B71A8891A5}" type="parTrans" cxnId="{BD024951-E93B-4448-BCF3-BBD609EFFCA5}">
      <dgm:prSet/>
      <dgm:spPr/>
      <dgm:t>
        <a:bodyPr/>
        <a:lstStyle/>
        <a:p>
          <a:endParaRPr lang="en-US"/>
        </a:p>
      </dgm:t>
    </dgm:pt>
    <dgm:pt modelId="{619577BA-E503-41DB-8085-1F1CFCA3D87B}" type="sibTrans" cxnId="{BD024951-E93B-4448-BCF3-BBD609EFFCA5}">
      <dgm:prSet/>
      <dgm:spPr/>
      <dgm:t>
        <a:bodyPr/>
        <a:lstStyle/>
        <a:p>
          <a:endParaRPr lang="en-US"/>
        </a:p>
      </dgm:t>
    </dgm:pt>
    <dgm:pt modelId="{8AB0F03A-0408-4698-99AD-FC391381298E}">
      <dgm:prSet custT="1"/>
      <dgm:spPr/>
      <dgm:t>
        <a:bodyPr/>
        <a:lstStyle/>
        <a:p>
          <a:r>
            <a:rPr lang="en-US" sz="1600" dirty="0" smtClean="0"/>
            <a:t>Controlled Test Flight</a:t>
          </a:r>
        </a:p>
      </dgm:t>
    </dgm:pt>
    <dgm:pt modelId="{DFD657FF-EDD0-44AE-A9D2-D1DD8FD564DA}" type="parTrans" cxnId="{C2F8DEF2-C90A-47D1-8D58-751A85B60298}">
      <dgm:prSet/>
      <dgm:spPr/>
      <dgm:t>
        <a:bodyPr/>
        <a:lstStyle/>
        <a:p>
          <a:endParaRPr lang="en-US"/>
        </a:p>
      </dgm:t>
    </dgm:pt>
    <dgm:pt modelId="{1450C9DF-3A43-4348-9CC0-83FA06C31A3A}" type="sibTrans" cxnId="{C2F8DEF2-C90A-47D1-8D58-751A85B60298}">
      <dgm:prSet/>
      <dgm:spPr/>
      <dgm:t>
        <a:bodyPr/>
        <a:lstStyle/>
        <a:p>
          <a:endParaRPr lang="en-US"/>
        </a:p>
      </dgm:t>
    </dgm:pt>
    <dgm:pt modelId="{F28F0905-FF58-4447-87F7-257987A02489}">
      <dgm:prSet custT="1"/>
      <dgm:spPr/>
      <dgm:t>
        <a:bodyPr/>
        <a:lstStyle/>
        <a:p>
          <a:r>
            <a:rPr lang="en-US" sz="1800" dirty="0" smtClean="0"/>
            <a:t>Dogfood/beta</a:t>
          </a:r>
          <a:endParaRPr lang="en-US" sz="1800" dirty="0"/>
        </a:p>
      </dgm:t>
    </dgm:pt>
    <dgm:pt modelId="{7E35C53B-4BC6-4841-A6A4-C5D308039AEB}" type="parTrans" cxnId="{95CAF046-EA69-4A39-9EAB-E14D765E28BC}">
      <dgm:prSet/>
      <dgm:spPr/>
      <dgm:t>
        <a:bodyPr/>
        <a:lstStyle/>
        <a:p>
          <a:endParaRPr lang="en-US"/>
        </a:p>
      </dgm:t>
    </dgm:pt>
    <dgm:pt modelId="{D3C2EB53-36D0-4E42-A466-6418A245653F}" type="sibTrans" cxnId="{95CAF046-EA69-4A39-9EAB-E14D765E28BC}">
      <dgm:prSet/>
      <dgm:spPr/>
      <dgm:t>
        <a:bodyPr/>
        <a:lstStyle/>
        <a:p>
          <a:endParaRPr lang="en-US"/>
        </a:p>
      </dgm:t>
    </dgm:pt>
    <dgm:pt modelId="{B82C9451-758A-48DD-AB89-4EBB24410942}">
      <dgm:prSet custT="1"/>
      <dgm:spPr/>
      <dgm:t>
        <a:bodyPr/>
        <a:lstStyle/>
        <a:p>
          <a:r>
            <a:rPr lang="en-US" sz="1600" dirty="0" smtClean="0"/>
            <a:t>Environment Validation</a:t>
          </a:r>
          <a:endParaRPr lang="en-US" sz="1600" dirty="0"/>
        </a:p>
      </dgm:t>
    </dgm:pt>
    <dgm:pt modelId="{7AF40918-1AEC-4848-A5DE-CBC7AAE13DEC}" type="parTrans" cxnId="{089482B6-7EF5-4466-8F58-6D4FDF151748}">
      <dgm:prSet/>
      <dgm:spPr/>
      <dgm:t>
        <a:bodyPr/>
        <a:lstStyle/>
        <a:p>
          <a:endParaRPr lang="en-US"/>
        </a:p>
      </dgm:t>
    </dgm:pt>
    <dgm:pt modelId="{F5248C2D-9E99-4BF6-9FC7-EC96665EFF8F}" type="sibTrans" cxnId="{089482B6-7EF5-4466-8F58-6D4FDF151748}">
      <dgm:prSet/>
      <dgm:spPr/>
      <dgm:t>
        <a:bodyPr/>
        <a:lstStyle/>
        <a:p>
          <a:endParaRPr lang="en-US"/>
        </a:p>
      </dgm:t>
    </dgm:pt>
    <dgm:pt modelId="{29A721B7-6A0E-4629-9573-8E9886417E13}">
      <dgm:prSet custT="1"/>
      <dgm:spPr/>
      <dgm:t>
        <a:bodyPr/>
        <a:lstStyle/>
        <a:p>
          <a:r>
            <a:rPr lang="en-US" sz="1600" dirty="0" smtClean="0"/>
            <a:t>Synthetic Tests in Production</a:t>
          </a:r>
          <a:endParaRPr lang="en-US" sz="1600" dirty="0"/>
        </a:p>
      </dgm:t>
    </dgm:pt>
    <dgm:pt modelId="{A9D4B837-92B3-4536-9A6A-374D85D08BAB}" type="parTrans" cxnId="{C8A3A5F0-0F61-4C79-9E11-9DE57001FE46}">
      <dgm:prSet/>
      <dgm:spPr/>
      <dgm:t>
        <a:bodyPr/>
        <a:lstStyle/>
        <a:p>
          <a:endParaRPr lang="en-US"/>
        </a:p>
      </dgm:t>
    </dgm:pt>
    <dgm:pt modelId="{5F1047CB-8FA3-48F0-A73B-14A2B1FB4112}" type="sibTrans" cxnId="{C8A3A5F0-0F61-4C79-9E11-9DE57001FE46}">
      <dgm:prSet/>
      <dgm:spPr/>
      <dgm:t>
        <a:bodyPr/>
        <a:lstStyle/>
        <a:p>
          <a:endParaRPr lang="en-US"/>
        </a:p>
      </dgm:t>
    </dgm:pt>
    <dgm:pt modelId="{CC689885-9153-431B-9324-F81677A0DCFC}">
      <dgm:prSet custT="1"/>
      <dgm:spPr/>
      <dgm:t>
        <a:bodyPr/>
        <a:lstStyle/>
        <a:p>
          <a:r>
            <a:rPr lang="en-US" sz="1600" dirty="0" smtClean="0"/>
            <a:t>User Scenario Execution </a:t>
          </a:r>
        </a:p>
      </dgm:t>
    </dgm:pt>
    <dgm:pt modelId="{394B71DC-B12F-4572-9D9C-E0191AF09F95}" type="parTrans" cxnId="{1D5A6058-1E74-42AF-BB4F-BBA4BE38442F}">
      <dgm:prSet/>
      <dgm:spPr/>
      <dgm:t>
        <a:bodyPr/>
        <a:lstStyle/>
        <a:p>
          <a:endParaRPr lang="en-US"/>
        </a:p>
      </dgm:t>
    </dgm:pt>
    <dgm:pt modelId="{6E0FFBDB-212D-4CA2-85E0-C162A95CD745}" type="sibTrans" cxnId="{1D5A6058-1E74-42AF-BB4F-BBA4BE38442F}">
      <dgm:prSet/>
      <dgm:spPr/>
      <dgm:t>
        <a:bodyPr/>
        <a:lstStyle/>
        <a:p>
          <a:endParaRPr lang="en-US"/>
        </a:p>
      </dgm:t>
    </dgm:pt>
    <dgm:pt modelId="{FA4AD2CE-BA78-4934-AC06-4FAAEA5DB0B0}">
      <dgm:prSet custT="1"/>
      <dgm:spPr/>
      <dgm:t>
        <a:bodyPr/>
        <a:lstStyle/>
        <a:p>
          <a:r>
            <a:rPr lang="en-US" sz="1600" dirty="0" smtClean="0"/>
            <a:t>Load Testing in Production</a:t>
          </a:r>
        </a:p>
      </dgm:t>
    </dgm:pt>
    <dgm:pt modelId="{6E8ABDF8-4E36-4AD0-B19A-B01FF28EE391}" type="parTrans" cxnId="{B6F357AA-D636-48E2-AF79-F89F5BB32512}">
      <dgm:prSet/>
      <dgm:spPr/>
      <dgm:t>
        <a:bodyPr/>
        <a:lstStyle/>
        <a:p>
          <a:endParaRPr lang="en-US"/>
        </a:p>
      </dgm:t>
    </dgm:pt>
    <dgm:pt modelId="{7DBE4FF0-AC82-446F-A75F-3E391E49F29B}" type="sibTrans" cxnId="{B6F357AA-D636-48E2-AF79-F89F5BB32512}">
      <dgm:prSet/>
      <dgm:spPr/>
      <dgm:t>
        <a:bodyPr/>
        <a:lstStyle/>
        <a:p>
          <a:endParaRPr lang="en-US"/>
        </a:p>
      </dgm:t>
    </dgm:pt>
    <dgm:pt modelId="{ADA7E815-E9AB-4907-AB4C-0679F21F192B}">
      <dgm:prSet custT="1"/>
      <dgm:spPr/>
      <dgm:t>
        <a:bodyPr/>
        <a:lstStyle/>
        <a:p>
          <a:r>
            <a:rPr lang="en-US" sz="1600" dirty="0" smtClean="0"/>
            <a:t>Destructive Testing</a:t>
          </a:r>
          <a:endParaRPr lang="en-US" sz="1600" dirty="0"/>
        </a:p>
      </dgm:t>
    </dgm:pt>
    <dgm:pt modelId="{4C7957D2-D0F3-4406-ADBE-B6F9E734399A}" type="parTrans" cxnId="{1C0D84DC-78B1-415D-A214-3E76DB674422}">
      <dgm:prSet/>
      <dgm:spPr/>
      <dgm:t>
        <a:bodyPr/>
        <a:lstStyle/>
        <a:p>
          <a:endParaRPr lang="en-US"/>
        </a:p>
      </dgm:t>
    </dgm:pt>
    <dgm:pt modelId="{07761689-AC24-45CC-AA8F-D21D18389973}" type="sibTrans" cxnId="{1C0D84DC-78B1-415D-A214-3E76DB674422}">
      <dgm:prSet/>
      <dgm:spPr/>
      <dgm:t>
        <a:bodyPr/>
        <a:lstStyle/>
        <a:p>
          <a:endParaRPr lang="en-US"/>
        </a:p>
      </dgm:t>
    </dgm:pt>
    <dgm:pt modelId="{F6C60A77-2856-4285-BC5D-224B261634B9}">
      <dgm:prSet phldrT="[Text]" custT="1"/>
      <dgm:spPr/>
      <dgm:t>
        <a:bodyPr/>
        <a:lstStyle/>
        <a:p>
          <a:r>
            <a:rPr lang="en-US" sz="2000" dirty="0" smtClean="0"/>
            <a:t>Record &amp; Playback</a:t>
          </a:r>
          <a:endParaRPr lang="en-US" sz="2000" dirty="0"/>
        </a:p>
      </dgm:t>
    </dgm:pt>
    <dgm:pt modelId="{2EBA3C3B-9DA4-4C30-8394-645758F4276D}" type="parTrans" cxnId="{EB487E6B-6611-4DC7-8FFD-5C797EFCDC77}">
      <dgm:prSet/>
      <dgm:spPr/>
      <dgm:t>
        <a:bodyPr/>
        <a:lstStyle/>
        <a:p>
          <a:endParaRPr lang="en-US"/>
        </a:p>
      </dgm:t>
    </dgm:pt>
    <dgm:pt modelId="{91DAD3F8-DDD2-42BC-8AD0-E4FA0503E2A0}" type="sibTrans" cxnId="{EB487E6B-6611-4DC7-8FFD-5C797EFCDC77}">
      <dgm:prSet/>
      <dgm:spPr/>
      <dgm:t>
        <a:bodyPr/>
        <a:lstStyle/>
        <a:p>
          <a:endParaRPr lang="en-US"/>
        </a:p>
      </dgm:t>
    </dgm:pt>
    <dgm:pt modelId="{FB186F4A-F3AC-43B5-820B-6241C9FA016B}">
      <dgm:prSet phldrT="[Text]" custT="1"/>
      <dgm:spPr/>
      <dgm:t>
        <a:bodyPr/>
        <a:lstStyle/>
        <a:p>
          <a:r>
            <a:rPr lang="en-US" sz="2000" dirty="0" smtClean="0"/>
            <a:t>Test lab in prod data center</a:t>
          </a:r>
          <a:endParaRPr lang="en-US" sz="2000" dirty="0"/>
        </a:p>
      </dgm:t>
    </dgm:pt>
    <dgm:pt modelId="{913E98C1-7F77-4944-AFC2-3D22F7F8074B}" type="parTrans" cxnId="{A13DD4C8-399D-45D5-A4C2-6E0CD65BB2DE}">
      <dgm:prSet/>
      <dgm:spPr/>
      <dgm:t>
        <a:bodyPr/>
        <a:lstStyle/>
        <a:p>
          <a:endParaRPr lang="en-US"/>
        </a:p>
      </dgm:t>
    </dgm:pt>
    <dgm:pt modelId="{06955726-CC80-42A0-8D35-E1840CBDF436}" type="sibTrans" cxnId="{A13DD4C8-399D-45D5-A4C2-6E0CD65BB2DE}">
      <dgm:prSet/>
      <dgm:spPr/>
      <dgm:t>
        <a:bodyPr/>
        <a:lstStyle/>
        <a:p>
          <a:endParaRPr lang="en-US"/>
        </a:p>
      </dgm:t>
    </dgm:pt>
    <dgm:pt modelId="{DE4A4764-04A7-40BD-A23B-1B5F172AA2AB}">
      <dgm:prSet phldrT="[Text]" custT="1"/>
      <dgm:spPr/>
      <dgm:t>
        <a:bodyPr/>
        <a:lstStyle/>
        <a:p>
          <a:r>
            <a:rPr lang="en-US" sz="2000" dirty="0" smtClean="0"/>
            <a:t>Test in Cloud (</a:t>
          </a:r>
          <a:r>
            <a:rPr lang="en-US" sz="2000" dirty="0" err="1" smtClean="0"/>
            <a:t>TiC</a:t>
          </a:r>
          <a:r>
            <a:rPr lang="en-US" sz="2000" dirty="0" smtClean="0"/>
            <a:t>)</a:t>
          </a:r>
          <a:endParaRPr lang="en-US" sz="2000" dirty="0"/>
        </a:p>
      </dgm:t>
    </dgm:pt>
    <dgm:pt modelId="{1C628A2A-5A3E-47CA-AF5B-872D70BBA7A3}" type="parTrans" cxnId="{1BF81FC4-10AB-44AF-BF39-56F5E0399740}">
      <dgm:prSet/>
      <dgm:spPr/>
    </dgm:pt>
    <dgm:pt modelId="{5AA0F0A4-3A5F-43C5-B100-ABFED23CC03B}" type="sibTrans" cxnId="{1BF81FC4-10AB-44AF-BF39-56F5E0399740}">
      <dgm:prSet/>
      <dgm:spPr/>
    </dgm:pt>
    <dgm:pt modelId="{B013819F-0EB0-46CA-BE5E-94F7790126CB}" type="pres">
      <dgm:prSet presAssocID="{45925E79-B1F7-443B-B28E-B891021DD342}" presName="matrix" presStyleCnt="0">
        <dgm:presLayoutVars>
          <dgm:chMax val="1"/>
          <dgm:dir/>
          <dgm:resizeHandles val="exact"/>
        </dgm:presLayoutVars>
      </dgm:prSet>
      <dgm:spPr/>
      <dgm:t>
        <a:bodyPr/>
        <a:lstStyle/>
        <a:p>
          <a:endParaRPr lang="en-US"/>
        </a:p>
      </dgm:t>
    </dgm:pt>
    <dgm:pt modelId="{F0570C32-3506-44B0-8AD6-9B447928CC37}" type="pres">
      <dgm:prSet presAssocID="{45925E79-B1F7-443B-B28E-B891021DD342}" presName="axisShape" presStyleLbl="bgShp" presStyleIdx="0" presStyleCnt="1" custScaleX="151562"/>
      <dgm:spPr/>
    </dgm:pt>
    <dgm:pt modelId="{60F34906-735D-4341-A7EA-5A8B4B1AFECF}" type="pres">
      <dgm:prSet presAssocID="{45925E79-B1F7-443B-B28E-B891021DD342}" presName="rect1" presStyleLbl="node1" presStyleIdx="0" presStyleCnt="4" custScaleX="175469" custLinFactNeighborX="-46875" custLinFactNeighborY="-4531">
        <dgm:presLayoutVars>
          <dgm:chMax val="0"/>
          <dgm:chPref val="0"/>
          <dgm:bulletEnabled val="1"/>
        </dgm:presLayoutVars>
      </dgm:prSet>
      <dgm:spPr/>
      <dgm:t>
        <a:bodyPr/>
        <a:lstStyle/>
        <a:p>
          <a:endParaRPr lang="en-US"/>
        </a:p>
      </dgm:t>
    </dgm:pt>
    <dgm:pt modelId="{F7DCC3EE-B40F-40F8-838C-F2C23EDAA1B4}" type="pres">
      <dgm:prSet presAssocID="{45925E79-B1F7-443B-B28E-B891021DD342}" presName="rect2" presStyleLbl="node1" presStyleIdx="1" presStyleCnt="4" custScaleX="175469" custLinFactNeighborX="50469" custLinFactNeighborY="-4531">
        <dgm:presLayoutVars>
          <dgm:chMax val="0"/>
          <dgm:chPref val="0"/>
          <dgm:bulletEnabled val="1"/>
        </dgm:presLayoutVars>
      </dgm:prSet>
      <dgm:spPr/>
      <dgm:t>
        <a:bodyPr/>
        <a:lstStyle/>
        <a:p>
          <a:endParaRPr lang="en-US"/>
        </a:p>
      </dgm:t>
    </dgm:pt>
    <dgm:pt modelId="{D8730765-F9C1-422D-ADA2-3ED29FF0C724}" type="pres">
      <dgm:prSet presAssocID="{45925E79-B1F7-443B-B28E-B891021DD342}" presName="rect3" presStyleLbl="node1" presStyleIdx="2" presStyleCnt="4" custScaleX="175469" custLinFactNeighborX="-46875" custLinFactNeighborY="4531">
        <dgm:presLayoutVars>
          <dgm:chMax val="0"/>
          <dgm:chPref val="0"/>
          <dgm:bulletEnabled val="1"/>
        </dgm:presLayoutVars>
      </dgm:prSet>
      <dgm:spPr/>
      <dgm:t>
        <a:bodyPr/>
        <a:lstStyle/>
        <a:p>
          <a:endParaRPr lang="en-US"/>
        </a:p>
      </dgm:t>
    </dgm:pt>
    <dgm:pt modelId="{14A17D15-FE67-493F-9F4A-46F802681810}" type="pres">
      <dgm:prSet presAssocID="{45925E79-B1F7-443B-B28E-B891021DD342}" presName="rect4" presStyleLbl="node1" presStyleIdx="3" presStyleCnt="4" custScaleX="175469" custLinFactNeighborX="50469" custLinFactNeighborY="4531">
        <dgm:presLayoutVars>
          <dgm:chMax val="0"/>
          <dgm:chPref val="0"/>
          <dgm:bulletEnabled val="1"/>
        </dgm:presLayoutVars>
      </dgm:prSet>
      <dgm:spPr/>
      <dgm:t>
        <a:bodyPr/>
        <a:lstStyle/>
        <a:p>
          <a:endParaRPr lang="en-US"/>
        </a:p>
      </dgm:t>
    </dgm:pt>
  </dgm:ptLst>
  <dgm:cxnLst>
    <dgm:cxn modelId="{A9319FE4-4A0C-46E2-A5CD-D5464561AD58}" type="presOf" srcId="{29A721B7-6A0E-4629-9573-8E9886417E13}" destId="{D8730765-F9C1-422D-ADA2-3ED29FF0C724}" srcOrd="0" destOrd="2" presId="urn:microsoft.com/office/officeart/2005/8/layout/matrix2"/>
    <dgm:cxn modelId="{4DD27C46-0EC6-4FB9-9B06-828DC1757333}" type="presOf" srcId="{CC689885-9153-431B-9324-F81677A0DCFC}" destId="{D8730765-F9C1-422D-ADA2-3ED29FF0C724}" srcOrd="0" destOrd="3" presId="urn:microsoft.com/office/officeart/2005/8/layout/matrix2"/>
    <dgm:cxn modelId="{92D19AAE-4863-43A8-9610-50AEFC23115D}" type="presOf" srcId="{8AB0F03A-0408-4698-99AD-FC391381298E}" destId="{60F34906-735D-4341-A7EA-5A8B4B1AFECF}" srcOrd="0" destOrd="4" presId="urn:microsoft.com/office/officeart/2005/8/layout/matrix2"/>
    <dgm:cxn modelId="{1BF81FC4-10AB-44AF-BF39-56F5E0399740}" srcId="{523C4692-76D7-439A-8DF7-7DB4F406681E}" destId="{DE4A4764-04A7-40BD-A23B-1B5F172AA2AB}" srcOrd="2" destOrd="0" parTransId="{1C628A2A-5A3E-47CA-AF5B-872D70BBA7A3}" sibTransId="{5AA0F0A4-3A5F-43C5-B100-ABFED23CC03B}"/>
    <dgm:cxn modelId="{88F0DB3B-754F-4F09-A9FE-0A14E514585A}" srcId="{BF4E9F27-4853-4C98-BA3A-595EBF62637D}" destId="{B101AF82-B0F1-4C67-8436-B26F4D1A6558}" srcOrd="0" destOrd="0" parTransId="{54C293C9-52EB-44EF-856E-9EDF99140376}" sibTransId="{B4F3FC49-02D8-433B-BDDB-CA2CF96F3FC7}"/>
    <dgm:cxn modelId="{C9F378F1-9518-4037-9EC3-E6E917FA698E}" type="presOf" srcId="{58F6731E-B095-4A0E-A152-78FA263393D1}" destId="{D8730765-F9C1-422D-ADA2-3ED29FF0C724}" srcOrd="0" destOrd="0" presId="urn:microsoft.com/office/officeart/2005/8/layout/matrix2"/>
    <dgm:cxn modelId="{C2F8DEF2-C90A-47D1-8D58-751A85B60298}" srcId="{BF4E9F27-4853-4C98-BA3A-595EBF62637D}" destId="{8AB0F03A-0408-4698-99AD-FC391381298E}" srcOrd="3" destOrd="0" parTransId="{DFD657FF-EDD0-44AE-A9D2-D1DD8FD564DA}" sibTransId="{1450C9DF-3A43-4348-9CC0-83FA06C31A3A}"/>
    <dgm:cxn modelId="{BA17974E-9002-4725-9623-FC966A02A480}" type="presOf" srcId="{CDE9E2B9-1A85-468D-BAEF-1910C3F147C2}" destId="{F7DCC3EE-B40F-40F8-838C-F2C23EDAA1B4}" srcOrd="0" destOrd="0" presId="urn:microsoft.com/office/officeart/2005/8/layout/matrix2"/>
    <dgm:cxn modelId="{2F889FA6-2DFF-477A-B607-03047CD80890}" type="presOf" srcId="{B82C9451-758A-48DD-AB89-4EBB24410942}" destId="{D8730765-F9C1-422D-ADA2-3ED29FF0C724}" srcOrd="0" destOrd="1" presId="urn:microsoft.com/office/officeart/2005/8/layout/matrix2"/>
    <dgm:cxn modelId="{28B93152-4063-4295-84DD-C944479B21A1}" type="presOf" srcId="{DE4A4764-04A7-40BD-A23B-1B5F172AA2AB}" destId="{14A17D15-FE67-493F-9F4A-46F802681810}" srcOrd="0" destOrd="3" presId="urn:microsoft.com/office/officeart/2005/8/layout/matrix2"/>
    <dgm:cxn modelId="{089482B6-7EF5-4466-8F58-6D4FDF151748}" srcId="{58F6731E-B095-4A0E-A152-78FA263393D1}" destId="{B82C9451-758A-48DD-AB89-4EBB24410942}" srcOrd="0" destOrd="0" parTransId="{7AF40918-1AEC-4848-A5DE-CBC7AAE13DEC}" sibTransId="{F5248C2D-9E99-4BF6-9FC7-EC96665EFF8F}"/>
    <dgm:cxn modelId="{BD024951-E93B-4448-BCF3-BBD609EFFCA5}" srcId="{BF4E9F27-4853-4C98-BA3A-595EBF62637D}" destId="{A71EA52B-5631-43E0-9741-A55229B8D8FE}" srcOrd="2" destOrd="0" parTransId="{063A1218-27FB-417E-92B6-17B71A8891A5}" sibTransId="{619577BA-E503-41DB-8085-1F1CFCA3D87B}"/>
    <dgm:cxn modelId="{A13DD4C8-399D-45D5-A4C2-6E0CD65BB2DE}" srcId="{523C4692-76D7-439A-8DF7-7DB4F406681E}" destId="{FB186F4A-F3AC-43B5-820B-6241C9FA016B}" srcOrd="1" destOrd="0" parTransId="{913E98C1-7F77-4944-AFC2-3D22F7F8074B}" sibTransId="{06955726-CC80-42A0-8D35-E1840CBDF436}"/>
    <dgm:cxn modelId="{76D6CB2C-68D3-49C9-91B3-6822766AB795}" type="presOf" srcId="{F6C60A77-2856-4285-BC5D-224B261634B9}" destId="{14A17D15-FE67-493F-9F4A-46F802681810}" srcOrd="0" destOrd="1" presId="urn:microsoft.com/office/officeart/2005/8/layout/matrix2"/>
    <dgm:cxn modelId="{95CAF046-EA69-4A39-9EAB-E14D765E28BC}" srcId="{CDE9E2B9-1A85-468D-BAEF-1910C3F147C2}" destId="{F28F0905-FF58-4447-87F7-257987A02489}" srcOrd="0" destOrd="0" parTransId="{7E35C53B-4BC6-4841-A6A4-C5D308039AEB}" sibTransId="{D3C2EB53-36D0-4E42-A466-6418A245653F}"/>
    <dgm:cxn modelId="{1D5A6058-1E74-42AF-BB4F-BBA4BE38442F}" srcId="{58F6731E-B095-4A0E-A152-78FA263393D1}" destId="{CC689885-9153-431B-9324-F81677A0DCFC}" srcOrd="2" destOrd="0" parTransId="{394B71DC-B12F-4572-9D9C-E0191AF09F95}" sibTransId="{6E0FFBDB-212D-4CA2-85E0-C162A95CD745}"/>
    <dgm:cxn modelId="{28CC4C44-CA26-497E-B05C-81D46884FEB7}" srcId="{45925E79-B1F7-443B-B28E-B891021DD342}" destId="{58F6731E-B095-4A0E-A152-78FA263393D1}" srcOrd="2" destOrd="0" parTransId="{85341E5B-0172-4BB5-A142-DE9A38ADF8AE}" sibTransId="{889D053D-D4E4-4264-AFC4-97E041B501FF}"/>
    <dgm:cxn modelId="{4AAA0623-C278-4364-9E03-17EB2C028B63}" type="presOf" srcId="{F28F0905-FF58-4447-87F7-257987A02489}" destId="{F7DCC3EE-B40F-40F8-838C-F2C23EDAA1B4}" srcOrd="0" destOrd="1" presId="urn:microsoft.com/office/officeart/2005/8/layout/matrix2"/>
    <dgm:cxn modelId="{EB487E6B-6611-4DC7-8FFD-5C797EFCDC77}" srcId="{523C4692-76D7-439A-8DF7-7DB4F406681E}" destId="{F6C60A77-2856-4285-BC5D-224B261634B9}" srcOrd="0" destOrd="0" parTransId="{2EBA3C3B-9DA4-4C30-8394-645758F4276D}" sibTransId="{91DAD3F8-DDD2-42BC-8AD0-E4FA0503E2A0}"/>
    <dgm:cxn modelId="{B072628E-4878-49F2-BC29-F80C8FA1344A}" type="presOf" srcId="{45925E79-B1F7-443B-B28E-B891021DD342}" destId="{B013819F-0EB0-46CA-BE5E-94F7790126CB}" srcOrd="0" destOrd="0" presId="urn:microsoft.com/office/officeart/2005/8/layout/matrix2"/>
    <dgm:cxn modelId="{F2FA89A1-AF45-4BA0-9ED9-56FEC3AD8373}" type="presOf" srcId="{FA4AD2CE-BA78-4934-AC06-4FAAEA5DB0B0}" destId="{D8730765-F9C1-422D-ADA2-3ED29FF0C724}" srcOrd="0" destOrd="4" presId="urn:microsoft.com/office/officeart/2005/8/layout/matrix2"/>
    <dgm:cxn modelId="{B6F357AA-D636-48E2-AF79-F89F5BB32512}" srcId="{58F6731E-B095-4A0E-A152-78FA263393D1}" destId="{FA4AD2CE-BA78-4934-AC06-4FAAEA5DB0B0}" srcOrd="3" destOrd="0" parTransId="{6E8ABDF8-4E36-4AD0-B19A-B01FF28EE391}" sibTransId="{7DBE4FF0-AC82-446F-A75F-3E391E49F29B}"/>
    <dgm:cxn modelId="{B4B43AB1-C10B-488A-959C-F57241F040F8}" type="presOf" srcId="{BF4E9F27-4853-4C98-BA3A-595EBF62637D}" destId="{60F34906-735D-4341-A7EA-5A8B4B1AFECF}" srcOrd="0" destOrd="0" presId="urn:microsoft.com/office/officeart/2005/8/layout/matrix2"/>
    <dgm:cxn modelId="{FA79AE03-EFE5-48C9-907D-DBBB031D16DE}" type="presOf" srcId="{48B24862-38FF-4780-823A-B504B9692133}" destId="{60F34906-735D-4341-A7EA-5A8B4B1AFECF}" srcOrd="0" destOrd="2" presId="urn:microsoft.com/office/officeart/2005/8/layout/matrix2"/>
    <dgm:cxn modelId="{9A24C100-EF9F-41CB-849E-3A5E18336B86}" type="presOf" srcId="{523C4692-76D7-439A-8DF7-7DB4F406681E}" destId="{14A17D15-FE67-493F-9F4A-46F802681810}" srcOrd="0" destOrd="0" presId="urn:microsoft.com/office/officeart/2005/8/layout/matrix2"/>
    <dgm:cxn modelId="{7D05BF13-7D0C-4603-992F-7E0642B2A106}" srcId="{BF4E9F27-4853-4C98-BA3A-595EBF62637D}" destId="{48B24862-38FF-4780-823A-B504B9692133}" srcOrd="1" destOrd="0" parTransId="{F1571F84-1F21-45E3-84A0-C02A1B765086}" sibTransId="{47D56110-443C-40F1-AEF8-F5087A65D096}"/>
    <dgm:cxn modelId="{1E6ABD38-96E5-450F-9010-A3407DF2DBA1}" type="presOf" srcId="{A71EA52B-5631-43E0-9741-A55229B8D8FE}" destId="{60F34906-735D-4341-A7EA-5A8B4B1AFECF}" srcOrd="0" destOrd="3" presId="urn:microsoft.com/office/officeart/2005/8/layout/matrix2"/>
    <dgm:cxn modelId="{2D7E1A1D-F5F5-4D03-BA2F-2A3034BA4E37}" type="presOf" srcId="{B101AF82-B0F1-4C67-8436-B26F4D1A6558}" destId="{60F34906-735D-4341-A7EA-5A8B4B1AFECF}" srcOrd="0" destOrd="1" presId="urn:microsoft.com/office/officeart/2005/8/layout/matrix2"/>
    <dgm:cxn modelId="{3E328B33-827D-417E-8D82-361799F6E81F}" type="presOf" srcId="{ADA7E815-E9AB-4907-AB4C-0679F21F192B}" destId="{D8730765-F9C1-422D-ADA2-3ED29FF0C724}" srcOrd="0" destOrd="5" presId="urn:microsoft.com/office/officeart/2005/8/layout/matrix2"/>
    <dgm:cxn modelId="{C8A3A5F0-0F61-4C79-9E11-9DE57001FE46}" srcId="{58F6731E-B095-4A0E-A152-78FA263393D1}" destId="{29A721B7-6A0E-4629-9573-8E9886417E13}" srcOrd="1" destOrd="0" parTransId="{A9D4B837-92B3-4536-9A6A-374D85D08BAB}" sibTransId="{5F1047CB-8FA3-48F0-A73B-14A2B1FB4112}"/>
    <dgm:cxn modelId="{E6F0413B-9330-4361-A90A-B4DB17E5C432}" srcId="{45925E79-B1F7-443B-B28E-B891021DD342}" destId="{523C4692-76D7-439A-8DF7-7DB4F406681E}" srcOrd="3" destOrd="0" parTransId="{9D2D569B-E6B4-4CF7-8501-BAD0BD99B791}" sibTransId="{9307E26A-49E3-49EA-8076-7BA10D12F9BA}"/>
    <dgm:cxn modelId="{2B1382E0-917C-4C77-BAD8-190F313886C1}" srcId="{45925E79-B1F7-443B-B28E-B891021DD342}" destId="{CDE9E2B9-1A85-468D-BAEF-1910C3F147C2}" srcOrd="1" destOrd="0" parTransId="{BC81DE6A-9365-417F-A0DB-DD30B28F7FDD}" sibTransId="{6EFC4FD7-D617-41EB-94CD-7BFAF3D25A6B}"/>
    <dgm:cxn modelId="{66AF0321-C69D-44C4-9BA3-51747FE060E6}" srcId="{45925E79-B1F7-443B-B28E-B891021DD342}" destId="{BF4E9F27-4853-4C98-BA3A-595EBF62637D}" srcOrd="0" destOrd="0" parTransId="{706697E3-BC5B-4239-88FC-A31E64B3BC1B}" sibTransId="{0A2F3090-B3C8-46BF-A058-E26475ABD6FA}"/>
    <dgm:cxn modelId="{5745B0A8-7C30-4595-BECA-193456825C8E}" type="presOf" srcId="{FB186F4A-F3AC-43B5-820B-6241C9FA016B}" destId="{14A17D15-FE67-493F-9F4A-46F802681810}" srcOrd="0" destOrd="2" presId="urn:microsoft.com/office/officeart/2005/8/layout/matrix2"/>
    <dgm:cxn modelId="{1C0D84DC-78B1-415D-A214-3E76DB674422}" srcId="{58F6731E-B095-4A0E-A152-78FA263393D1}" destId="{ADA7E815-E9AB-4907-AB4C-0679F21F192B}" srcOrd="4" destOrd="0" parTransId="{4C7957D2-D0F3-4406-ADBE-B6F9E734399A}" sibTransId="{07761689-AC24-45CC-AA8F-D21D18389973}"/>
    <dgm:cxn modelId="{F00AB6EE-28F1-4193-8981-F2A0940D7F24}" type="presParOf" srcId="{B013819F-0EB0-46CA-BE5E-94F7790126CB}" destId="{F0570C32-3506-44B0-8AD6-9B447928CC37}" srcOrd="0" destOrd="0" presId="urn:microsoft.com/office/officeart/2005/8/layout/matrix2"/>
    <dgm:cxn modelId="{953D2E75-7D78-44B3-BF8C-09362E83A117}" type="presParOf" srcId="{B013819F-0EB0-46CA-BE5E-94F7790126CB}" destId="{60F34906-735D-4341-A7EA-5A8B4B1AFECF}" srcOrd="1" destOrd="0" presId="urn:microsoft.com/office/officeart/2005/8/layout/matrix2"/>
    <dgm:cxn modelId="{F22FB1E6-62E5-43D8-9311-49A626D99E83}" type="presParOf" srcId="{B013819F-0EB0-46CA-BE5E-94F7790126CB}" destId="{F7DCC3EE-B40F-40F8-838C-F2C23EDAA1B4}" srcOrd="2" destOrd="0" presId="urn:microsoft.com/office/officeart/2005/8/layout/matrix2"/>
    <dgm:cxn modelId="{3CD0F15F-0C52-47DE-A736-B4344AD239BE}" type="presParOf" srcId="{B013819F-0EB0-46CA-BE5E-94F7790126CB}" destId="{D8730765-F9C1-422D-ADA2-3ED29FF0C724}" srcOrd="3" destOrd="0" presId="urn:microsoft.com/office/officeart/2005/8/layout/matrix2"/>
    <dgm:cxn modelId="{68F17DFF-6293-4068-B5F6-471734BAC73A}" type="presParOf" srcId="{B013819F-0EB0-46CA-BE5E-94F7790126CB}" destId="{14A17D15-FE67-493F-9F4A-46F802681810}" srcOrd="4" destOrd="0" presId="urn:microsoft.com/office/officeart/2005/8/layout/matrix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EB2C1F-F84D-44FD-9CBE-BEA67CEDCA24}"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US"/>
        </a:p>
      </dgm:t>
    </dgm:pt>
    <dgm:pt modelId="{05C95B14-176C-468C-958B-9277C404ED45}">
      <dgm:prSet phldrT="[Text]" custT="1"/>
      <dgm:spPr/>
      <dgm:t>
        <a:bodyPr/>
        <a:lstStyle/>
        <a:p>
          <a:pPr marL="182880"/>
          <a:r>
            <a:rPr lang="en-US" sz="2400" b="1" u="sng" dirty="0" smtClean="0"/>
            <a:t>R</a:t>
          </a:r>
          <a:r>
            <a:rPr lang="en-US" sz="2400" b="1" dirty="0" smtClean="0"/>
            <a:t>eal Data</a:t>
          </a:r>
          <a:endParaRPr lang="en-US" sz="2400" b="1" dirty="0"/>
        </a:p>
      </dgm:t>
    </dgm:pt>
    <dgm:pt modelId="{A8D1DF49-D23F-4BE3-8CA7-88C9298D9402}" type="parTrans" cxnId="{460159C1-E6F3-4F0E-850C-D1B0C50CA8B0}">
      <dgm:prSet/>
      <dgm:spPr/>
      <dgm:t>
        <a:bodyPr/>
        <a:lstStyle/>
        <a:p>
          <a:endParaRPr lang="en-US" sz="2000"/>
        </a:p>
      </dgm:t>
    </dgm:pt>
    <dgm:pt modelId="{A04D57F8-4CCF-4B39-AF75-FFAFE0988D1F}" type="sibTrans" cxnId="{460159C1-E6F3-4F0E-850C-D1B0C50CA8B0}">
      <dgm:prSet/>
      <dgm:spPr/>
      <dgm:t>
        <a:bodyPr/>
        <a:lstStyle/>
        <a:p>
          <a:endParaRPr lang="en-US" sz="2000"/>
        </a:p>
      </dgm:t>
    </dgm:pt>
    <dgm:pt modelId="{7F37744F-2167-437A-8219-869AD18437E3}">
      <dgm:prSet phldrT="[Text]" custT="1"/>
      <dgm:spPr/>
      <dgm:t>
        <a:bodyPr/>
        <a:lstStyle/>
        <a:p>
          <a:pPr algn="l"/>
          <a:r>
            <a:rPr lang="en-US" sz="2400" b="1" dirty="0" smtClean="0"/>
            <a:t>Synthetic Data</a:t>
          </a:r>
          <a:endParaRPr lang="en-US" sz="2400" b="1" dirty="0"/>
        </a:p>
      </dgm:t>
    </dgm:pt>
    <dgm:pt modelId="{7608E260-545A-4614-998B-C1736F4FB506}" type="parTrans" cxnId="{8DF4C2FF-F575-4432-A6A7-5544B4322B78}">
      <dgm:prSet/>
      <dgm:spPr/>
      <dgm:t>
        <a:bodyPr/>
        <a:lstStyle/>
        <a:p>
          <a:endParaRPr lang="en-US" sz="2000"/>
        </a:p>
      </dgm:t>
    </dgm:pt>
    <dgm:pt modelId="{9A4EEEE5-D83C-49EB-8799-6E18FD17FD6C}" type="sibTrans" cxnId="{8DF4C2FF-F575-4432-A6A7-5544B4322B78}">
      <dgm:prSet/>
      <dgm:spPr/>
      <dgm:t>
        <a:bodyPr/>
        <a:lstStyle/>
        <a:p>
          <a:endParaRPr lang="en-US" sz="2000"/>
        </a:p>
      </dgm:t>
    </dgm:pt>
    <dgm:pt modelId="{CFC10AB8-FB86-4764-83E6-CE927086830D}" type="pres">
      <dgm:prSet presAssocID="{97EB2C1F-F84D-44FD-9CBE-BEA67CEDCA24}" presName="compositeShape" presStyleCnt="0">
        <dgm:presLayoutVars>
          <dgm:chMax val="7"/>
          <dgm:dir/>
          <dgm:resizeHandles val="exact"/>
        </dgm:presLayoutVars>
      </dgm:prSet>
      <dgm:spPr/>
      <dgm:t>
        <a:bodyPr/>
        <a:lstStyle/>
        <a:p>
          <a:endParaRPr lang="en-US"/>
        </a:p>
      </dgm:t>
    </dgm:pt>
    <dgm:pt modelId="{11EE5DCA-387E-4C29-B30D-762BD42A8550}" type="pres">
      <dgm:prSet presAssocID="{97EB2C1F-F84D-44FD-9CBE-BEA67CEDCA24}" presName="wedge1" presStyleLbl="node1" presStyleIdx="0" presStyleCnt="2" custScaleX="164621"/>
      <dgm:spPr/>
      <dgm:t>
        <a:bodyPr/>
        <a:lstStyle/>
        <a:p>
          <a:endParaRPr lang="en-US"/>
        </a:p>
      </dgm:t>
    </dgm:pt>
    <dgm:pt modelId="{2B53FF7E-66D9-4714-8BB4-8019E5695AB6}" type="pres">
      <dgm:prSet presAssocID="{97EB2C1F-F84D-44FD-9CBE-BEA67CEDCA24}" presName="wedge1Tx" presStyleLbl="node1" presStyleIdx="0" presStyleCnt="2">
        <dgm:presLayoutVars>
          <dgm:chMax val="0"/>
          <dgm:chPref val="0"/>
          <dgm:bulletEnabled val="1"/>
        </dgm:presLayoutVars>
      </dgm:prSet>
      <dgm:spPr/>
      <dgm:t>
        <a:bodyPr/>
        <a:lstStyle/>
        <a:p>
          <a:endParaRPr lang="en-US"/>
        </a:p>
      </dgm:t>
    </dgm:pt>
    <dgm:pt modelId="{200995E6-0AB1-41B0-9C47-97FFA014E1D6}" type="pres">
      <dgm:prSet presAssocID="{97EB2C1F-F84D-44FD-9CBE-BEA67CEDCA24}" presName="wedge2" presStyleLbl="node1" presStyleIdx="1" presStyleCnt="2" custScaleX="164244"/>
      <dgm:spPr/>
      <dgm:t>
        <a:bodyPr/>
        <a:lstStyle/>
        <a:p>
          <a:endParaRPr lang="en-US"/>
        </a:p>
      </dgm:t>
    </dgm:pt>
    <dgm:pt modelId="{96963C92-F321-410E-B22E-905F16D53CF3}" type="pres">
      <dgm:prSet presAssocID="{97EB2C1F-F84D-44FD-9CBE-BEA67CEDCA24}" presName="wedge2Tx" presStyleLbl="node1" presStyleIdx="1" presStyleCnt="2">
        <dgm:presLayoutVars>
          <dgm:chMax val="0"/>
          <dgm:chPref val="0"/>
          <dgm:bulletEnabled val="1"/>
        </dgm:presLayoutVars>
      </dgm:prSet>
      <dgm:spPr/>
      <dgm:t>
        <a:bodyPr/>
        <a:lstStyle/>
        <a:p>
          <a:endParaRPr lang="en-US"/>
        </a:p>
      </dgm:t>
    </dgm:pt>
  </dgm:ptLst>
  <dgm:cxnLst>
    <dgm:cxn modelId="{C39AAF6A-71A6-4F85-AFD8-364577FF875E}" type="presOf" srcId="{7F37744F-2167-437A-8219-869AD18437E3}" destId="{200995E6-0AB1-41B0-9C47-97FFA014E1D6}" srcOrd="0" destOrd="0" presId="urn:microsoft.com/office/officeart/2005/8/layout/chart3"/>
    <dgm:cxn modelId="{8DF4C2FF-F575-4432-A6A7-5544B4322B78}" srcId="{97EB2C1F-F84D-44FD-9CBE-BEA67CEDCA24}" destId="{7F37744F-2167-437A-8219-869AD18437E3}" srcOrd="1" destOrd="0" parTransId="{7608E260-545A-4614-998B-C1736F4FB506}" sibTransId="{9A4EEEE5-D83C-49EB-8799-6E18FD17FD6C}"/>
    <dgm:cxn modelId="{BDE39047-4005-4F34-B0B7-64E741618835}" type="presOf" srcId="{97EB2C1F-F84D-44FD-9CBE-BEA67CEDCA24}" destId="{CFC10AB8-FB86-4764-83E6-CE927086830D}" srcOrd="0" destOrd="0" presId="urn:microsoft.com/office/officeart/2005/8/layout/chart3"/>
    <dgm:cxn modelId="{8C853483-04AE-45C7-A1D2-5261BD1DD039}" type="presOf" srcId="{7F37744F-2167-437A-8219-869AD18437E3}" destId="{96963C92-F321-410E-B22E-905F16D53CF3}" srcOrd="1" destOrd="0" presId="urn:microsoft.com/office/officeart/2005/8/layout/chart3"/>
    <dgm:cxn modelId="{D8B2F12B-AC2D-455B-8274-9AC5A5A01448}" type="presOf" srcId="{05C95B14-176C-468C-958B-9277C404ED45}" destId="{2B53FF7E-66D9-4714-8BB4-8019E5695AB6}" srcOrd="1" destOrd="0" presId="urn:microsoft.com/office/officeart/2005/8/layout/chart3"/>
    <dgm:cxn modelId="{460159C1-E6F3-4F0E-850C-D1B0C50CA8B0}" srcId="{97EB2C1F-F84D-44FD-9CBE-BEA67CEDCA24}" destId="{05C95B14-176C-468C-958B-9277C404ED45}" srcOrd="0" destOrd="0" parTransId="{A8D1DF49-D23F-4BE3-8CA7-88C9298D9402}" sibTransId="{A04D57F8-4CCF-4B39-AF75-FFAFE0988D1F}"/>
    <dgm:cxn modelId="{5C277114-BB55-479C-BDD8-527E5615D17C}" type="presOf" srcId="{05C95B14-176C-468C-958B-9277C404ED45}" destId="{11EE5DCA-387E-4C29-B30D-762BD42A8550}" srcOrd="0" destOrd="0" presId="urn:microsoft.com/office/officeart/2005/8/layout/chart3"/>
    <dgm:cxn modelId="{AA7112D5-F886-4BA3-855F-D3A0B277330C}" type="presParOf" srcId="{CFC10AB8-FB86-4764-83E6-CE927086830D}" destId="{11EE5DCA-387E-4C29-B30D-762BD42A8550}" srcOrd="0" destOrd="0" presId="urn:microsoft.com/office/officeart/2005/8/layout/chart3"/>
    <dgm:cxn modelId="{09D37AC4-35EF-4DFB-9185-FA613A85800D}" type="presParOf" srcId="{CFC10AB8-FB86-4764-83E6-CE927086830D}" destId="{2B53FF7E-66D9-4714-8BB4-8019E5695AB6}" srcOrd="1" destOrd="0" presId="urn:microsoft.com/office/officeart/2005/8/layout/chart3"/>
    <dgm:cxn modelId="{46410587-8703-4264-B9CE-1834E3396BC4}" type="presParOf" srcId="{CFC10AB8-FB86-4764-83E6-CE927086830D}" destId="{200995E6-0AB1-41B0-9C47-97FFA014E1D6}" srcOrd="2" destOrd="0" presId="urn:microsoft.com/office/officeart/2005/8/layout/chart3"/>
    <dgm:cxn modelId="{33B4B47E-E211-4567-9E4F-B958D9FBFCAF}" type="presParOf" srcId="{CFC10AB8-FB86-4764-83E6-CE927086830D}" destId="{96963C92-F321-410E-B22E-905F16D53CF3}" srcOrd="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7FFD68-1EA5-4CF8-8555-6D6B68EE43EA}"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DC9BA7EC-2B09-4697-AB9B-92B323B739FC}">
      <dgm:prSet phldrT="[Text]" custT="1"/>
      <dgm:spPr/>
      <dgm:t>
        <a:bodyPr/>
        <a:lstStyle/>
        <a:p>
          <a:r>
            <a:rPr lang="en-US" sz="2000" b="1" dirty="0" smtClean="0"/>
            <a:t>No Change</a:t>
          </a:r>
        </a:p>
      </dgm:t>
    </dgm:pt>
    <dgm:pt modelId="{349E72EB-35EA-4576-8221-4B5AB682137D}" type="parTrans" cxnId="{658B9B07-BBAF-4CE1-BDDE-32E9005491E6}">
      <dgm:prSet/>
      <dgm:spPr/>
      <dgm:t>
        <a:bodyPr/>
        <a:lstStyle/>
        <a:p>
          <a:endParaRPr lang="en-US" sz="2000"/>
        </a:p>
      </dgm:t>
    </dgm:pt>
    <dgm:pt modelId="{AF917913-67AA-484C-AEE9-06FDB2B13056}" type="sibTrans" cxnId="{658B9B07-BBAF-4CE1-BDDE-32E9005491E6}">
      <dgm:prSet/>
      <dgm:spPr/>
      <dgm:t>
        <a:bodyPr/>
        <a:lstStyle/>
        <a:p>
          <a:endParaRPr lang="en-US" sz="2000"/>
        </a:p>
      </dgm:t>
    </dgm:pt>
    <dgm:pt modelId="{56D067B2-5D25-4085-9160-BE9AE55358D5}">
      <dgm:prSet phldrT="[Text]" custT="1"/>
      <dgm:spPr/>
      <dgm:t>
        <a:bodyPr/>
        <a:lstStyle/>
        <a:p>
          <a:r>
            <a:rPr lang="en-US" sz="2000" b="1" dirty="0" smtClean="0"/>
            <a:t>Experiment with Users</a:t>
          </a:r>
          <a:endParaRPr lang="en-US" sz="2000" b="1" dirty="0"/>
        </a:p>
      </dgm:t>
    </dgm:pt>
    <dgm:pt modelId="{3D280554-7B12-4E07-84DE-A9D2960EFE38}" type="parTrans" cxnId="{F92559A1-5EB8-4DA5-A113-9876A67EECD1}">
      <dgm:prSet/>
      <dgm:spPr/>
      <dgm:t>
        <a:bodyPr/>
        <a:lstStyle/>
        <a:p>
          <a:endParaRPr lang="en-US" sz="2000"/>
        </a:p>
      </dgm:t>
    </dgm:pt>
    <dgm:pt modelId="{1661574F-4583-42BA-B040-C929E283143E}" type="sibTrans" cxnId="{F92559A1-5EB8-4DA5-A113-9876A67EECD1}">
      <dgm:prSet/>
      <dgm:spPr/>
      <dgm:t>
        <a:bodyPr/>
        <a:lstStyle/>
        <a:p>
          <a:endParaRPr lang="en-US" sz="2000"/>
        </a:p>
      </dgm:t>
    </dgm:pt>
    <dgm:pt modelId="{6BD52347-3391-49EE-B9EB-8A110FAB172F}">
      <dgm:prSet phldrT="[Text]" custT="1"/>
      <dgm:spPr/>
      <dgm:t>
        <a:bodyPr/>
        <a:lstStyle/>
        <a:p>
          <a:r>
            <a:rPr lang="en-US" sz="2000" b="1" dirty="0" smtClean="0"/>
            <a:t>Act on or Change Service</a:t>
          </a:r>
        </a:p>
      </dgm:t>
    </dgm:pt>
    <dgm:pt modelId="{383626C1-264B-45AC-82D2-AE5BC4B49482}" type="parTrans" cxnId="{33D4CBCF-36E5-4728-BD71-63545897AA7C}">
      <dgm:prSet/>
      <dgm:spPr/>
      <dgm:t>
        <a:bodyPr/>
        <a:lstStyle/>
        <a:p>
          <a:endParaRPr lang="en-US" sz="2000"/>
        </a:p>
      </dgm:t>
    </dgm:pt>
    <dgm:pt modelId="{656E4349-B185-4255-BDC6-8402EA731ACF}" type="sibTrans" cxnId="{33D4CBCF-36E5-4728-BD71-63545897AA7C}">
      <dgm:prSet/>
      <dgm:spPr/>
      <dgm:t>
        <a:bodyPr/>
        <a:lstStyle/>
        <a:p>
          <a:endParaRPr lang="en-US" sz="2000"/>
        </a:p>
      </dgm:t>
    </dgm:pt>
    <dgm:pt modelId="{5D19ECF7-496B-43E3-BBA5-98BCBC627FF1}" type="pres">
      <dgm:prSet presAssocID="{137FFD68-1EA5-4CF8-8555-6D6B68EE43EA}" presName="Name0" presStyleCnt="0">
        <dgm:presLayoutVars>
          <dgm:dir/>
          <dgm:resizeHandles val="exact"/>
        </dgm:presLayoutVars>
      </dgm:prSet>
      <dgm:spPr/>
      <dgm:t>
        <a:bodyPr/>
        <a:lstStyle/>
        <a:p>
          <a:endParaRPr lang="en-US"/>
        </a:p>
      </dgm:t>
    </dgm:pt>
    <dgm:pt modelId="{7E297DAB-95B8-4B1D-93A1-1CDCE9796D57}" type="pres">
      <dgm:prSet presAssocID="{137FFD68-1EA5-4CF8-8555-6D6B68EE43EA}" presName="bkgdShp" presStyleLbl="alignAccFollowNode1" presStyleIdx="0" presStyleCnt="1" custLinFactNeighborY="-1020"/>
      <dgm:spPr/>
    </dgm:pt>
    <dgm:pt modelId="{8F97D42C-EFC9-46DE-BAFB-D1E4C4C4ED44}" type="pres">
      <dgm:prSet presAssocID="{137FFD68-1EA5-4CF8-8555-6D6B68EE43EA}" presName="linComp" presStyleCnt="0"/>
      <dgm:spPr/>
    </dgm:pt>
    <dgm:pt modelId="{03EAE2B3-1934-4FA1-8319-0AEA6E601CE7}" type="pres">
      <dgm:prSet presAssocID="{DC9BA7EC-2B09-4697-AB9B-92B323B739FC}" presName="compNode" presStyleCnt="0"/>
      <dgm:spPr/>
    </dgm:pt>
    <dgm:pt modelId="{273AB2C9-5FAA-4FFD-8705-D822F07F3C7B}" type="pres">
      <dgm:prSet presAssocID="{DC9BA7EC-2B09-4697-AB9B-92B323B739FC}" presName="node" presStyleLbl="node1" presStyleIdx="0" presStyleCnt="3">
        <dgm:presLayoutVars>
          <dgm:bulletEnabled val="1"/>
        </dgm:presLayoutVars>
      </dgm:prSet>
      <dgm:spPr/>
      <dgm:t>
        <a:bodyPr/>
        <a:lstStyle/>
        <a:p>
          <a:endParaRPr lang="en-US"/>
        </a:p>
      </dgm:t>
    </dgm:pt>
    <dgm:pt modelId="{1CCEFFF7-9A9B-4B71-BBB5-68688DFC95FE}" type="pres">
      <dgm:prSet presAssocID="{DC9BA7EC-2B09-4697-AB9B-92B323B739FC}" presName="invisiNode" presStyleLbl="node1" presStyleIdx="0" presStyleCnt="3"/>
      <dgm:spPr/>
    </dgm:pt>
    <dgm:pt modelId="{659C9ED2-51B0-43D1-9648-501584E5D181}" type="pres">
      <dgm:prSet presAssocID="{DC9BA7EC-2B09-4697-AB9B-92B323B739FC}" presName="imagNode"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D4EEB93C-FEC3-453E-8730-7CF827B706C7}" type="pres">
      <dgm:prSet presAssocID="{AF917913-67AA-484C-AEE9-06FDB2B13056}" presName="sibTrans" presStyleLbl="sibTrans2D1" presStyleIdx="0" presStyleCnt="0"/>
      <dgm:spPr/>
      <dgm:t>
        <a:bodyPr/>
        <a:lstStyle/>
        <a:p>
          <a:endParaRPr lang="en-US"/>
        </a:p>
      </dgm:t>
    </dgm:pt>
    <dgm:pt modelId="{A80CBFBA-5D09-41EE-BD13-05020408E6B0}" type="pres">
      <dgm:prSet presAssocID="{56D067B2-5D25-4085-9160-BE9AE55358D5}" presName="compNode" presStyleCnt="0"/>
      <dgm:spPr/>
    </dgm:pt>
    <dgm:pt modelId="{A02DC7F6-2886-4671-A5AC-2A7AC27C3317}" type="pres">
      <dgm:prSet presAssocID="{56D067B2-5D25-4085-9160-BE9AE55358D5}" presName="node" presStyleLbl="node1" presStyleIdx="1" presStyleCnt="3">
        <dgm:presLayoutVars>
          <dgm:bulletEnabled val="1"/>
        </dgm:presLayoutVars>
      </dgm:prSet>
      <dgm:spPr/>
      <dgm:t>
        <a:bodyPr/>
        <a:lstStyle/>
        <a:p>
          <a:endParaRPr lang="en-US"/>
        </a:p>
      </dgm:t>
    </dgm:pt>
    <dgm:pt modelId="{6408D6A8-FB25-4C5A-844F-C4BA28D5BE03}" type="pres">
      <dgm:prSet presAssocID="{56D067B2-5D25-4085-9160-BE9AE55358D5}" presName="invisiNode" presStyleLbl="node1" presStyleIdx="1" presStyleCnt="3"/>
      <dgm:spPr/>
    </dgm:pt>
    <dgm:pt modelId="{756567E3-08D0-47FD-B290-6FABB8468CA5}" type="pres">
      <dgm:prSet presAssocID="{56D067B2-5D25-4085-9160-BE9AE55358D5}" presName="imagNode"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D4E9338D-8D88-4BED-8768-8B39C528B042}" type="pres">
      <dgm:prSet presAssocID="{1661574F-4583-42BA-B040-C929E283143E}" presName="sibTrans" presStyleLbl="sibTrans2D1" presStyleIdx="0" presStyleCnt="0"/>
      <dgm:spPr/>
      <dgm:t>
        <a:bodyPr/>
        <a:lstStyle/>
        <a:p>
          <a:endParaRPr lang="en-US"/>
        </a:p>
      </dgm:t>
    </dgm:pt>
    <dgm:pt modelId="{C4F15465-CB7C-4153-B44C-4F1EB74759CE}" type="pres">
      <dgm:prSet presAssocID="{6BD52347-3391-49EE-B9EB-8A110FAB172F}" presName="compNode" presStyleCnt="0"/>
      <dgm:spPr/>
    </dgm:pt>
    <dgm:pt modelId="{A31A74F0-9DA2-4076-954D-D18861F75990}" type="pres">
      <dgm:prSet presAssocID="{6BD52347-3391-49EE-B9EB-8A110FAB172F}" presName="node" presStyleLbl="node1" presStyleIdx="2" presStyleCnt="3">
        <dgm:presLayoutVars>
          <dgm:bulletEnabled val="1"/>
        </dgm:presLayoutVars>
      </dgm:prSet>
      <dgm:spPr/>
      <dgm:t>
        <a:bodyPr/>
        <a:lstStyle/>
        <a:p>
          <a:endParaRPr lang="en-US"/>
        </a:p>
      </dgm:t>
    </dgm:pt>
    <dgm:pt modelId="{726C9994-8B87-477B-AF4A-DFCFB5858E42}" type="pres">
      <dgm:prSet presAssocID="{6BD52347-3391-49EE-B9EB-8A110FAB172F}" presName="invisiNode" presStyleLbl="node1" presStyleIdx="2" presStyleCnt="3"/>
      <dgm:spPr/>
    </dgm:pt>
    <dgm:pt modelId="{10AD8BD5-5765-4B9E-9D29-7DE4C8651A68}" type="pres">
      <dgm:prSet presAssocID="{6BD52347-3391-49EE-B9EB-8A110FAB172F}" presName="imagNode"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Lst>
  <dgm:cxnLst>
    <dgm:cxn modelId="{658B9B07-BBAF-4CE1-BDDE-32E9005491E6}" srcId="{137FFD68-1EA5-4CF8-8555-6D6B68EE43EA}" destId="{DC9BA7EC-2B09-4697-AB9B-92B323B739FC}" srcOrd="0" destOrd="0" parTransId="{349E72EB-35EA-4576-8221-4B5AB682137D}" sibTransId="{AF917913-67AA-484C-AEE9-06FDB2B13056}"/>
    <dgm:cxn modelId="{E3B19A64-8447-4835-A92E-4708FA323F4E}" type="presOf" srcId="{56D067B2-5D25-4085-9160-BE9AE55358D5}" destId="{A02DC7F6-2886-4671-A5AC-2A7AC27C3317}" srcOrd="0" destOrd="0" presId="urn:microsoft.com/office/officeart/2005/8/layout/pList2"/>
    <dgm:cxn modelId="{CB779B0E-15B6-4FBE-AA78-CCF1D51EF9B2}" type="presOf" srcId="{AF917913-67AA-484C-AEE9-06FDB2B13056}" destId="{D4EEB93C-FEC3-453E-8730-7CF827B706C7}" srcOrd="0" destOrd="0" presId="urn:microsoft.com/office/officeart/2005/8/layout/pList2"/>
    <dgm:cxn modelId="{7D25A222-C515-4742-AA05-6E90D19FFEEB}" type="presOf" srcId="{DC9BA7EC-2B09-4697-AB9B-92B323B739FC}" destId="{273AB2C9-5FAA-4FFD-8705-D822F07F3C7B}" srcOrd="0" destOrd="0" presId="urn:microsoft.com/office/officeart/2005/8/layout/pList2"/>
    <dgm:cxn modelId="{9933410D-9B33-49B4-9B12-17649927507E}" type="presOf" srcId="{6BD52347-3391-49EE-B9EB-8A110FAB172F}" destId="{A31A74F0-9DA2-4076-954D-D18861F75990}" srcOrd="0" destOrd="0" presId="urn:microsoft.com/office/officeart/2005/8/layout/pList2"/>
    <dgm:cxn modelId="{33D4CBCF-36E5-4728-BD71-63545897AA7C}" srcId="{137FFD68-1EA5-4CF8-8555-6D6B68EE43EA}" destId="{6BD52347-3391-49EE-B9EB-8A110FAB172F}" srcOrd="2" destOrd="0" parTransId="{383626C1-264B-45AC-82D2-AE5BC4B49482}" sibTransId="{656E4349-B185-4255-BDC6-8402EA731ACF}"/>
    <dgm:cxn modelId="{639DD9C7-30CE-480F-883F-1586312897A0}" type="presOf" srcId="{137FFD68-1EA5-4CF8-8555-6D6B68EE43EA}" destId="{5D19ECF7-496B-43E3-BBA5-98BCBC627FF1}" srcOrd="0" destOrd="0" presId="urn:microsoft.com/office/officeart/2005/8/layout/pList2"/>
    <dgm:cxn modelId="{F92559A1-5EB8-4DA5-A113-9876A67EECD1}" srcId="{137FFD68-1EA5-4CF8-8555-6D6B68EE43EA}" destId="{56D067B2-5D25-4085-9160-BE9AE55358D5}" srcOrd="1" destOrd="0" parTransId="{3D280554-7B12-4E07-84DE-A9D2960EFE38}" sibTransId="{1661574F-4583-42BA-B040-C929E283143E}"/>
    <dgm:cxn modelId="{6EFB85D8-F1D1-4AB4-95E9-650C7E4C78E4}" type="presOf" srcId="{1661574F-4583-42BA-B040-C929E283143E}" destId="{D4E9338D-8D88-4BED-8768-8B39C528B042}" srcOrd="0" destOrd="0" presId="urn:microsoft.com/office/officeart/2005/8/layout/pList2"/>
    <dgm:cxn modelId="{D367C432-D3EB-4BCA-BEEA-B633658288D2}" type="presParOf" srcId="{5D19ECF7-496B-43E3-BBA5-98BCBC627FF1}" destId="{7E297DAB-95B8-4B1D-93A1-1CDCE9796D57}" srcOrd="0" destOrd="0" presId="urn:microsoft.com/office/officeart/2005/8/layout/pList2"/>
    <dgm:cxn modelId="{9AF77824-D466-490C-8F45-59447121306F}" type="presParOf" srcId="{5D19ECF7-496B-43E3-BBA5-98BCBC627FF1}" destId="{8F97D42C-EFC9-46DE-BAFB-D1E4C4C4ED44}" srcOrd="1" destOrd="0" presId="urn:microsoft.com/office/officeart/2005/8/layout/pList2"/>
    <dgm:cxn modelId="{4DD1DD13-404D-404D-AA85-BE0AE836E72F}" type="presParOf" srcId="{8F97D42C-EFC9-46DE-BAFB-D1E4C4C4ED44}" destId="{03EAE2B3-1934-4FA1-8319-0AEA6E601CE7}" srcOrd="0" destOrd="0" presId="urn:microsoft.com/office/officeart/2005/8/layout/pList2"/>
    <dgm:cxn modelId="{2AF85D6E-A005-4935-8058-15D670BDC334}" type="presParOf" srcId="{03EAE2B3-1934-4FA1-8319-0AEA6E601CE7}" destId="{273AB2C9-5FAA-4FFD-8705-D822F07F3C7B}" srcOrd="0" destOrd="0" presId="urn:microsoft.com/office/officeart/2005/8/layout/pList2"/>
    <dgm:cxn modelId="{8BB682E2-97BD-44E4-B0DD-39173309665A}" type="presParOf" srcId="{03EAE2B3-1934-4FA1-8319-0AEA6E601CE7}" destId="{1CCEFFF7-9A9B-4B71-BBB5-68688DFC95FE}" srcOrd="1" destOrd="0" presId="urn:microsoft.com/office/officeart/2005/8/layout/pList2"/>
    <dgm:cxn modelId="{0F636534-8B83-4D5A-ABA4-B18506774514}" type="presParOf" srcId="{03EAE2B3-1934-4FA1-8319-0AEA6E601CE7}" destId="{659C9ED2-51B0-43D1-9648-501584E5D181}" srcOrd="2" destOrd="0" presId="urn:microsoft.com/office/officeart/2005/8/layout/pList2"/>
    <dgm:cxn modelId="{F09F159F-CABA-457E-B96E-C4563A3AF272}" type="presParOf" srcId="{8F97D42C-EFC9-46DE-BAFB-D1E4C4C4ED44}" destId="{D4EEB93C-FEC3-453E-8730-7CF827B706C7}" srcOrd="1" destOrd="0" presId="urn:microsoft.com/office/officeart/2005/8/layout/pList2"/>
    <dgm:cxn modelId="{E24F5911-8BAC-4B9D-98AE-FBC1420AD05C}" type="presParOf" srcId="{8F97D42C-EFC9-46DE-BAFB-D1E4C4C4ED44}" destId="{A80CBFBA-5D09-41EE-BD13-05020408E6B0}" srcOrd="2" destOrd="0" presId="urn:microsoft.com/office/officeart/2005/8/layout/pList2"/>
    <dgm:cxn modelId="{D36030E5-0FF1-479C-BD7E-47259075A937}" type="presParOf" srcId="{A80CBFBA-5D09-41EE-BD13-05020408E6B0}" destId="{A02DC7F6-2886-4671-A5AC-2A7AC27C3317}" srcOrd="0" destOrd="0" presId="urn:microsoft.com/office/officeart/2005/8/layout/pList2"/>
    <dgm:cxn modelId="{464A23C5-D46A-4609-A83C-98190450D7AD}" type="presParOf" srcId="{A80CBFBA-5D09-41EE-BD13-05020408E6B0}" destId="{6408D6A8-FB25-4C5A-844F-C4BA28D5BE03}" srcOrd="1" destOrd="0" presId="urn:microsoft.com/office/officeart/2005/8/layout/pList2"/>
    <dgm:cxn modelId="{01889E6C-1FE9-4CF4-82DF-ECC87F2119D9}" type="presParOf" srcId="{A80CBFBA-5D09-41EE-BD13-05020408E6B0}" destId="{756567E3-08D0-47FD-B290-6FABB8468CA5}" srcOrd="2" destOrd="0" presId="urn:microsoft.com/office/officeart/2005/8/layout/pList2"/>
    <dgm:cxn modelId="{7AF9B41A-10FF-4A01-BCA7-C1D4C5443E08}" type="presParOf" srcId="{8F97D42C-EFC9-46DE-BAFB-D1E4C4C4ED44}" destId="{D4E9338D-8D88-4BED-8768-8B39C528B042}" srcOrd="3" destOrd="0" presId="urn:microsoft.com/office/officeart/2005/8/layout/pList2"/>
    <dgm:cxn modelId="{D452DCBC-002E-49C0-91ED-7E59F3E21801}" type="presParOf" srcId="{8F97D42C-EFC9-46DE-BAFB-D1E4C4C4ED44}" destId="{C4F15465-CB7C-4153-B44C-4F1EB74759CE}" srcOrd="4" destOrd="0" presId="urn:microsoft.com/office/officeart/2005/8/layout/pList2"/>
    <dgm:cxn modelId="{245DD741-C5DA-43E8-A8AA-768DC6292B66}" type="presParOf" srcId="{C4F15465-CB7C-4153-B44C-4F1EB74759CE}" destId="{A31A74F0-9DA2-4076-954D-D18861F75990}" srcOrd="0" destOrd="0" presId="urn:microsoft.com/office/officeart/2005/8/layout/pList2"/>
    <dgm:cxn modelId="{39949B05-A0D0-474F-857B-6FD99602FF28}" type="presParOf" srcId="{C4F15465-CB7C-4153-B44C-4F1EB74759CE}" destId="{726C9994-8B87-477B-AF4A-DFCFB5858E42}" srcOrd="1" destOrd="0" presId="urn:microsoft.com/office/officeart/2005/8/layout/pList2"/>
    <dgm:cxn modelId="{765DF9B0-6443-4A33-862F-77ED87956EAC}" type="presParOf" srcId="{C4F15465-CB7C-4153-B44C-4F1EB74759CE}" destId="{10AD8BD5-5765-4B9E-9D29-7DE4C8651A68}"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913C4F-3EA5-4E93-B4D6-6BE58ED3BF5D}" type="doc">
      <dgm:prSet loTypeId="urn:microsoft.com/office/officeart/2005/8/layout/vList4" loCatId="list" qsTypeId="urn:microsoft.com/office/officeart/2005/8/quickstyle/simple1" qsCatId="simple" csTypeId="urn:microsoft.com/office/officeart/2005/8/colors/accent1_2" csCatId="accent1" phldr="1"/>
      <dgm:spPr/>
    </dgm:pt>
    <dgm:pt modelId="{A8C25E17-8BE7-4A7B-BBD9-43A1A1664AA3}">
      <dgm:prSet phldrT="[Text]" custT="1"/>
      <dgm:spPr/>
      <dgm:t>
        <a:bodyPr/>
        <a:lstStyle/>
        <a:p>
          <a:r>
            <a:rPr lang="en-US" sz="2400" b="1" dirty="0" smtClean="0"/>
            <a:t>User Behavior</a:t>
          </a:r>
          <a:endParaRPr lang="en-US" sz="2400" b="1" dirty="0"/>
        </a:p>
      </dgm:t>
    </dgm:pt>
    <dgm:pt modelId="{5996B477-1787-4193-9D72-41C8DA219F7B}" type="parTrans" cxnId="{A5E9053B-11EA-474A-BD8B-8119921CA24E}">
      <dgm:prSet/>
      <dgm:spPr/>
      <dgm:t>
        <a:bodyPr/>
        <a:lstStyle/>
        <a:p>
          <a:endParaRPr lang="en-US" sz="2400"/>
        </a:p>
      </dgm:t>
    </dgm:pt>
    <dgm:pt modelId="{6FCF13E2-301B-4FB3-9C7D-5A2888C5F835}" type="sibTrans" cxnId="{A5E9053B-11EA-474A-BD8B-8119921CA24E}">
      <dgm:prSet/>
      <dgm:spPr/>
      <dgm:t>
        <a:bodyPr/>
        <a:lstStyle/>
        <a:p>
          <a:endParaRPr lang="en-US" sz="2400"/>
        </a:p>
      </dgm:t>
    </dgm:pt>
    <dgm:pt modelId="{321BB16C-52DC-43BF-AB6D-67D8FE4E8EFA}">
      <dgm:prSet phldrT="[Text]" custT="1"/>
      <dgm:spPr/>
      <dgm:t>
        <a:bodyPr/>
        <a:lstStyle/>
        <a:p>
          <a:pPr>
            <a:spcAft>
              <a:spcPts val="600"/>
            </a:spcAft>
          </a:pPr>
          <a:r>
            <a:rPr lang="en-US" sz="2400" b="1" dirty="0" smtClean="0"/>
            <a:t>System Behavior</a:t>
          </a:r>
          <a:endParaRPr lang="en-US" sz="2400" b="1" dirty="0"/>
        </a:p>
      </dgm:t>
    </dgm:pt>
    <dgm:pt modelId="{32DCA174-16D2-4468-B27B-48C7E8E7F5F3}" type="parTrans" cxnId="{0C47D032-5A9D-412B-A29A-665021D0F179}">
      <dgm:prSet/>
      <dgm:spPr/>
      <dgm:t>
        <a:bodyPr/>
        <a:lstStyle/>
        <a:p>
          <a:endParaRPr lang="en-US" sz="2400"/>
        </a:p>
      </dgm:t>
    </dgm:pt>
    <dgm:pt modelId="{BEC7A118-A7BD-4540-A65C-8DC0121DC233}" type="sibTrans" cxnId="{0C47D032-5A9D-412B-A29A-665021D0F179}">
      <dgm:prSet/>
      <dgm:spPr/>
      <dgm:t>
        <a:bodyPr/>
        <a:lstStyle/>
        <a:p>
          <a:endParaRPr lang="en-US" sz="2400"/>
        </a:p>
      </dgm:t>
    </dgm:pt>
    <dgm:pt modelId="{DF2278CD-50DE-477C-8832-031C2A2ABAE0}" type="pres">
      <dgm:prSet presAssocID="{F8913C4F-3EA5-4E93-B4D6-6BE58ED3BF5D}" presName="linear" presStyleCnt="0">
        <dgm:presLayoutVars>
          <dgm:dir/>
          <dgm:resizeHandles val="exact"/>
        </dgm:presLayoutVars>
      </dgm:prSet>
      <dgm:spPr/>
    </dgm:pt>
    <dgm:pt modelId="{09D5C0DC-7D84-46FA-A224-E705867599A9}" type="pres">
      <dgm:prSet presAssocID="{A8C25E17-8BE7-4A7B-BBD9-43A1A1664AA3}" presName="comp" presStyleCnt="0"/>
      <dgm:spPr/>
    </dgm:pt>
    <dgm:pt modelId="{7989BD7D-DCCD-4C59-8D61-09AA55560AF1}" type="pres">
      <dgm:prSet presAssocID="{A8C25E17-8BE7-4A7B-BBD9-43A1A1664AA3}" presName="box" presStyleLbl="node1" presStyleIdx="0" presStyleCnt="2"/>
      <dgm:spPr/>
      <dgm:t>
        <a:bodyPr/>
        <a:lstStyle/>
        <a:p>
          <a:endParaRPr lang="en-US"/>
        </a:p>
      </dgm:t>
    </dgm:pt>
    <dgm:pt modelId="{C62075A8-5E7C-4266-8B2A-082CB125F1F6}" type="pres">
      <dgm:prSet presAssocID="{A8C25E17-8BE7-4A7B-BBD9-43A1A1664AA3}" presName="img" presStyleLbl="fgImgPlace1" presStyleIdx="0" presStyleCnt="2"/>
      <dgm:spPr>
        <a:blipFill rotWithShape="1">
          <a:blip xmlns:r="http://schemas.openxmlformats.org/officeDocument/2006/relationships" r:embed="rId1"/>
          <a:stretch>
            <a:fillRect/>
          </a:stretch>
        </a:blipFill>
      </dgm:spPr>
    </dgm:pt>
    <dgm:pt modelId="{A598758E-E2EC-4653-BEBF-47A8F5D9F4C9}" type="pres">
      <dgm:prSet presAssocID="{A8C25E17-8BE7-4A7B-BBD9-43A1A1664AA3}" presName="text" presStyleLbl="node1" presStyleIdx="0" presStyleCnt="2">
        <dgm:presLayoutVars>
          <dgm:bulletEnabled val="1"/>
        </dgm:presLayoutVars>
      </dgm:prSet>
      <dgm:spPr/>
      <dgm:t>
        <a:bodyPr/>
        <a:lstStyle/>
        <a:p>
          <a:endParaRPr lang="en-US"/>
        </a:p>
      </dgm:t>
    </dgm:pt>
    <dgm:pt modelId="{A932EC23-4DB1-4D02-B04D-BDFF013138A5}" type="pres">
      <dgm:prSet presAssocID="{6FCF13E2-301B-4FB3-9C7D-5A2888C5F835}" presName="spacer" presStyleCnt="0"/>
      <dgm:spPr/>
    </dgm:pt>
    <dgm:pt modelId="{1C65DFD2-71FC-4E66-AAD7-7F74880DEAE2}" type="pres">
      <dgm:prSet presAssocID="{321BB16C-52DC-43BF-AB6D-67D8FE4E8EFA}" presName="comp" presStyleCnt="0"/>
      <dgm:spPr/>
    </dgm:pt>
    <dgm:pt modelId="{CEB4B3DE-E3CF-4B71-9101-FE76CF341D32}" type="pres">
      <dgm:prSet presAssocID="{321BB16C-52DC-43BF-AB6D-67D8FE4E8EFA}" presName="box" presStyleLbl="node1" presStyleIdx="1" presStyleCnt="2"/>
      <dgm:spPr/>
      <dgm:t>
        <a:bodyPr/>
        <a:lstStyle/>
        <a:p>
          <a:endParaRPr lang="en-US"/>
        </a:p>
      </dgm:t>
    </dgm:pt>
    <dgm:pt modelId="{E0227AAF-FBB4-4A1D-9A3B-1D953D19FF59}" type="pres">
      <dgm:prSet presAssocID="{321BB16C-52DC-43BF-AB6D-67D8FE4E8EFA}" presName="img" presStyleLbl="fgImgPlace1" presStyleIdx="1" presStyleCnt="2"/>
      <dgm:spPr>
        <a:blipFill rotWithShape="1">
          <a:blip xmlns:r="http://schemas.openxmlformats.org/officeDocument/2006/relationships" r:embed="rId2"/>
          <a:stretch>
            <a:fillRect/>
          </a:stretch>
        </a:blipFill>
      </dgm:spPr>
    </dgm:pt>
    <dgm:pt modelId="{95B9D072-33EF-487A-87D1-03EF0AFA165A}" type="pres">
      <dgm:prSet presAssocID="{321BB16C-52DC-43BF-AB6D-67D8FE4E8EFA}" presName="text" presStyleLbl="node1" presStyleIdx="1" presStyleCnt="2">
        <dgm:presLayoutVars>
          <dgm:bulletEnabled val="1"/>
        </dgm:presLayoutVars>
      </dgm:prSet>
      <dgm:spPr/>
      <dgm:t>
        <a:bodyPr/>
        <a:lstStyle/>
        <a:p>
          <a:endParaRPr lang="en-US"/>
        </a:p>
      </dgm:t>
    </dgm:pt>
  </dgm:ptLst>
  <dgm:cxnLst>
    <dgm:cxn modelId="{67077CD5-A32F-4D1D-9AE8-E74C7D860A92}" type="presOf" srcId="{A8C25E17-8BE7-4A7B-BBD9-43A1A1664AA3}" destId="{A598758E-E2EC-4653-BEBF-47A8F5D9F4C9}" srcOrd="1" destOrd="0" presId="urn:microsoft.com/office/officeart/2005/8/layout/vList4"/>
    <dgm:cxn modelId="{FB0449ED-A736-478E-B0D3-C3517BF68459}" type="presOf" srcId="{321BB16C-52DC-43BF-AB6D-67D8FE4E8EFA}" destId="{95B9D072-33EF-487A-87D1-03EF0AFA165A}" srcOrd="1" destOrd="0" presId="urn:microsoft.com/office/officeart/2005/8/layout/vList4"/>
    <dgm:cxn modelId="{0A38F38F-7476-4EE1-8612-3FB97D815926}" type="presOf" srcId="{321BB16C-52DC-43BF-AB6D-67D8FE4E8EFA}" destId="{CEB4B3DE-E3CF-4B71-9101-FE76CF341D32}" srcOrd="0" destOrd="0" presId="urn:microsoft.com/office/officeart/2005/8/layout/vList4"/>
    <dgm:cxn modelId="{0C47D032-5A9D-412B-A29A-665021D0F179}" srcId="{F8913C4F-3EA5-4E93-B4D6-6BE58ED3BF5D}" destId="{321BB16C-52DC-43BF-AB6D-67D8FE4E8EFA}" srcOrd="1" destOrd="0" parTransId="{32DCA174-16D2-4468-B27B-48C7E8E7F5F3}" sibTransId="{BEC7A118-A7BD-4540-A65C-8DC0121DC233}"/>
    <dgm:cxn modelId="{4AA90891-5065-4420-8C61-2C3EDF094B90}" type="presOf" srcId="{A8C25E17-8BE7-4A7B-BBD9-43A1A1664AA3}" destId="{7989BD7D-DCCD-4C59-8D61-09AA55560AF1}" srcOrd="0" destOrd="0" presId="urn:microsoft.com/office/officeart/2005/8/layout/vList4"/>
    <dgm:cxn modelId="{A5E9053B-11EA-474A-BD8B-8119921CA24E}" srcId="{F8913C4F-3EA5-4E93-B4D6-6BE58ED3BF5D}" destId="{A8C25E17-8BE7-4A7B-BBD9-43A1A1664AA3}" srcOrd="0" destOrd="0" parTransId="{5996B477-1787-4193-9D72-41C8DA219F7B}" sibTransId="{6FCF13E2-301B-4FB3-9C7D-5A2888C5F835}"/>
    <dgm:cxn modelId="{AF3851E4-3191-4EA6-8E36-C4C7A2C56C80}" type="presOf" srcId="{F8913C4F-3EA5-4E93-B4D6-6BE58ED3BF5D}" destId="{DF2278CD-50DE-477C-8832-031C2A2ABAE0}" srcOrd="0" destOrd="0" presId="urn:microsoft.com/office/officeart/2005/8/layout/vList4"/>
    <dgm:cxn modelId="{342A04BF-3865-4E29-8719-6BA4D7D3ED62}" type="presParOf" srcId="{DF2278CD-50DE-477C-8832-031C2A2ABAE0}" destId="{09D5C0DC-7D84-46FA-A224-E705867599A9}" srcOrd="0" destOrd="0" presId="urn:microsoft.com/office/officeart/2005/8/layout/vList4"/>
    <dgm:cxn modelId="{ECBAE421-402B-4186-8712-B8D1B6942567}" type="presParOf" srcId="{09D5C0DC-7D84-46FA-A224-E705867599A9}" destId="{7989BD7D-DCCD-4C59-8D61-09AA55560AF1}" srcOrd="0" destOrd="0" presId="urn:microsoft.com/office/officeart/2005/8/layout/vList4"/>
    <dgm:cxn modelId="{1345E6D8-953E-4496-A3C2-25E17146FAE9}" type="presParOf" srcId="{09D5C0DC-7D84-46FA-A224-E705867599A9}" destId="{C62075A8-5E7C-4266-8B2A-082CB125F1F6}" srcOrd="1" destOrd="0" presId="urn:microsoft.com/office/officeart/2005/8/layout/vList4"/>
    <dgm:cxn modelId="{A7999B41-63F5-451B-9474-E9244ECC51A5}" type="presParOf" srcId="{09D5C0DC-7D84-46FA-A224-E705867599A9}" destId="{A598758E-E2EC-4653-BEBF-47A8F5D9F4C9}" srcOrd="2" destOrd="0" presId="urn:microsoft.com/office/officeart/2005/8/layout/vList4"/>
    <dgm:cxn modelId="{6E095D05-63B4-46BA-9220-013CABD56F09}" type="presParOf" srcId="{DF2278CD-50DE-477C-8832-031C2A2ABAE0}" destId="{A932EC23-4DB1-4D02-B04D-BDFF013138A5}" srcOrd="1" destOrd="0" presId="urn:microsoft.com/office/officeart/2005/8/layout/vList4"/>
    <dgm:cxn modelId="{93BA2FFC-E135-4AED-827E-D6571B38DD80}" type="presParOf" srcId="{DF2278CD-50DE-477C-8832-031C2A2ABAE0}" destId="{1C65DFD2-71FC-4E66-AAD7-7F74880DEAE2}" srcOrd="2" destOrd="0" presId="urn:microsoft.com/office/officeart/2005/8/layout/vList4"/>
    <dgm:cxn modelId="{10272C43-2B0D-4E8F-9FFC-2FDAD08B8BC7}" type="presParOf" srcId="{1C65DFD2-71FC-4E66-AAD7-7F74880DEAE2}" destId="{CEB4B3DE-E3CF-4B71-9101-FE76CF341D32}" srcOrd="0" destOrd="0" presId="urn:microsoft.com/office/officeart/2005/8/layout/vList4"/>
    <dgm:cxn modelId="{FCDA0934-7AF9-4AB9-B4A5-56AD4224AE81}" type="presParOf" srcId="{1C65DFD2-71FC-4E66-AAD7-7F74880DEAE2}" destId="{E0227AAF-FBB4-4A1D-9A3B-1D953D19FF59}" srcOrd="1" destOrd="0" presId="urn:microsoft.com/office/officeart/2005/8/layout/vList4"/>
    <dgm:cxn modelId="{81689845-A9C5-4328-89A3-990B13E7203C}" type="presParOf" srcId="{1C65DFD2-71FC-4E66-AAD7-7F74880DEAE2}" destId="{95B9D072-33EF-487A-87D1-03EF0AFA165A}"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EB2C1F-F84D-44FD-9CBE-BEA67CEDCA24}"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US"/>
        </a:p>
      </dgm:t>
    </dgm:pt>
    <dgm:pt modelId="{05C95B14-176C-468C-958B-9277C404ED45}">
      <dgm:prSet phldrT="[Text]" custT="1"/>
      <dgm:spPr/>
      <dgm:t>
        <a:bodyPr/>
        <a:lstStyle/>
        <a:p>
          <a:pPr marL="182880"/>
          <a:r>
            <a:rPr lang="en-US" sz="2400" b="1" u="sng" dirty="0" smtClean="0"/>
            <a:t>R</a:t>
          </a:r>
          <a:r>
            <a:rPr lang="en-US" sz="2400" b="1" dirty="0" smtClean="0"/>
            <a:t>eal Data</a:t>
          </a:r>
          <a:endParaRPr lang="en-US" sz="2400" b="1" dirty="0"/>
        </a:p>
      </dgm:t>
    </dgm:pt>
    <dgm:pt modelId="{A8D1DF49-D23F-4BE3-8CA7-88C9298D9402}" type="parTrans" cxnId="{460159C1-E6F3-4F0E-850C-D1B0C50CA8B0}">
      <dgm:prSet/>
      <dgm:spPr/>
      <dgm:t>
        <a:bodyPr/>
        <a:lstStyle/>
        <a:p>
          <a:endParaRPr lang="en-US" sz="2000"/>
        </a:p>
      </dgm:t>
    </dgm:pt>
    <dgm:pt modelId="{A04D57F8-4CCF-4B39-AF75-FFAFE0988D1F}" type="sibTrans" cxnId="{460159C1-E6F3-4F0E-850C-D1B0C50CA8B0}">
      <dgm:prSet/>
      <dgm:spPr/>
      <dgm:t>
        <a:bodyPr/>
        <a:lstStyle/>
        <a:p>
          <a:endParaRPr lang="en-US" sz="2000"/>
        </a:p>
      </dgm:t>
    </dgm:pt>
    <dgm:pt modelId="{7F37744F-2167-437A-8219-869AD18437E3}">
      <dgm:prSet phldrT="[Text]" custT="1"/>
      <dgm:spPr/>
      <dgm:t>
        <a:bodyPr/>
        <a:lstStyle/>
        <a:p>
          <a:pPr algn="l"/>
          <a:r>
            <a:rPr lang="en-US" sz="2400" b="1" dirty="0" smtClean="0"/>
            <a:t>Synthetic Data</a:t>
          </a:r>
          <a:endParaRPr lang="en-US" sz="2400" b="1" dirty="0"/>
        </a:p>
      </dgm:t>
    </dgm:pt>
    <dgm:pt modelId="{7608E260-545A-4614-998B-C1736F4FB506}" type="parTrans" cxnId="{8DF4C2FF-F575-4432-A6A7-5544B4322B78}">
      <dgm:prSet/>
      <dgm:spPr/>
      <dgm:t>
        <a:bodyPr/>
        <a:lstStyle/>
        <a:p>
          <a:endParaRPr lang="en-US" sz="2000"/>
        </a:p>
      </dgm:t>
    </dgm:pt>
    <dgm:pt modelId="{9A4EEEE5-D83C-49EB-8799-6E18FD17FD6C}" type="sibTrans" cxnId="{8DF4C2FF-F575-4432-A6A7-5544B4322B78}">
      <dgm:prSet/>
      <dgm:spPr/>
      <dgm:t>
        <a:bodyPr/>
        <a:lstStyle/>
        <a:p>
          <a:endParaRPr lang="en-US" sz="2000"/>
        </a:p>
      </dgm:t>
    </dgm:pt>
    <dgm:pt modelId="{CFC10AB8-FB86-4764-83E6-CE927086830D}" type="pres">
      <dgm:prSet presAssocID="{97EB2C1F-F84D-44FD-9CBE-BEA67CEDCA24}" presName="compositeShape" presStyleCnt="0">
        <dgm:presLayoutVars>
          <dgm:chMax val="7"/>
          <dgm:dir/>
          <dgm:resizeHandles val="exact"/>
        </dgm:presLayoutVars>
      </dgm:prSet>
      <dgm:spPr/>
      <dgm:t>
        <a:bodyPr/>
        <a:lstStyle/>
        <a:p>
          <a:endParaRPr lang="en-US"/>
        </a:p>
      </dgm:t>
    </dgm:pt>
    <dgm:pt modelId="{11EE5DCA-387E-4C29-B30D-762BD42A8550}" type="pres">
      <dgm:prSet presAssocID="{97EB2C1F-F84D-44FD-9CBE-BEA67CEDCA24}" presName="wedge1" presStyleLbl="node1" presStyleIdx="0" presStyleCnt="2" custScaleX="164621"/>
      <dgm:spPr/>
      <dgm:t>
        <a:bodyPr/>
        <a:lstStyle/>
        <a:p>
          <a:endParaRPr lang="en-US"/>
        </a:p>
      </dgm:t>
    </dgm:pt>
    <dgm:pt modelId="{2B53FF7E-66D9-4714-8BB4-8019E5695AB6}" type="pres">
      <dgm:prSet presAssocID="{97EB2C1F-F84D-44FD-9CBE-BEA67CEDCA24}" presName="wedge1Tx" presStyleLbl="node1" presStyleIdx="0" presStyleCnt="2">
        <dgm:presLayoutVars>
          <dgm:chMax val="0"/>
          <dgm:chPref val="0"/>
          <dgm:bulletEnabled val="1"/>
        </dgm:presLayoutVars>
      </dgm:prSet>
      <dgm:spPr/>
      <dgm:t>
        <a:bodyPr/>
        <a:lstStyle/>
        <a:p>
          <a:endParaRPr lang="en-US"/>
        </a:p>
      </dgm:t>
    </dgm:pt>
    <dgm:pt modelId="{200995E6-0AB1-41B0-9C47-97FFA014E1D6}" type="pres">
      <dgm:prSet presAssocID="{97EB2C1F-F84D-44FD-9CBE-BEA67CEDCA24}" presName="wedge2" presStyleLbl="node1" presStyleIdx="1" presStyleCnt="2" custScaleX="164244"/>
      <dgm:spPr/>
      <dgm:t>
        <a:bodyPr/>
        <a:lstStyle/>
        <a:p>
          <a:endParaRPr lang="en-US"/>
        </a:p>
      </dgm:t>
    </dgm:pt>
    <dgm:pt modelId="{96963C92-F321-410E-B22E-905F16D53CF3}" type="pres">
      <dgm:prSet presAssocID="{97EB2C1F-F84D-44FD-9CBE-BEA67CEDCA24}" presName="wedge2Tx" presStyleLbl="node1" presStyleIdx="1" presStyleCnt="2">
        <dgm:presLayoutVars>
          <dgm:chMax val="0"/>
          <dgm:chPref val="0"/>
          <dgm:bulletEnabled val="1"/>
        </dgm:presLayoutVars>
      </dgm:prSet>
      <dgm:spPr/>
      <dgm:t>
        <a:bodyPr/>
        <a:lstStyle/>
        <a:p>
          <a:endParaRPr lang="en-US"/>
        </a:p>
      </dgm:t>
    </dgm:pt>
  </dgm:ptLst>
  <dgm:cxnLst>
    <dgm:cxn modelId="{89AAB446-3A32-4EAF-83A2-8C678504FBAC}" type="presOf" srcId="{05C95B14-176C-468C-958B-9277C404ED45}" destId="{11EE5DCA-387E-4C29-B30D-762BD42A8550}" srcOrd="0" destOrd="0" presId="urn:microsoft.com/office/officeart/2005/8/layout/chart3"/>
    <dgm:cxn modelId="{8DF4C2FF-F575-4432-A6A7-5544B4322B78}" srcId="{97EB2C1F-F84D-44FD-9CBE-BEA67CEDCA24}" destId="{7F37744F-2167-437A-8219-869AD18437E3}" srcOrd="1" destOrd="0" parTransId="{7608E260-545A-4614-998B-C1736F4FB506}" sibTransId="{9A4EEEE5-D83C-49EB-8799-6E18FD17FD6C}"/>
    <dgm:cxn modelId="{49EA6F42-60A0-48B8-BA6B-8957663A731C}" type="presOf" srcId="{7F37744F-2167-437A-8219-869AD18437E3}" destId="{200995E6-0AB1-41B0-9C47-97FFA014E1D6}" srcOrd="0" destOrd="0" presId="urn:microsoft.com/office/officeart/2005/8/layout/chart3"/>
    <dgm:cxn modelId="{C0807946-896B-490F-992E-DC7FEAF50DCC}" type="presOf" srcId="{97EB2C1F-F84D-44FD-9CBE-BEA67CEDCA24}" destId="{CFC10AB8-FB86-4764-83E6-CE927086830D}" srcOrd="0" destOrd="0" presId="urn:microsoft.com/office/officeart/2005/8/layout/chart3"/>
    <dgm:cxn modelId="{95732B66-0B8A-4FCD-8D96-5BD040EBEA17}" type="presOf" srcId="{7F37744F-2167-437A-8219-869AD18437E3}" destId="{96963C92-F321-410E-B22E-905F16D53CF3}" srcOrd="1" destOrd="0" presId="urn:microsoft.com/office/officeart/2005/8/layout/chart3"/>
    <dgm:cxn modelId="{B4A6FEC5-EF8C-48F2-81B2-AB690C9B8469}" type="presOf" srcId="{05C95B14-176C-468C-958B-9277C404ED45}" destId="{2B53FF7E-66D9-4714-8BB4-8019E5695AB6}" srcOrd="1" destOrd="0" presId="urn:microsoft.com/office/officeart/2005/8/layout/chart3"/>
    <dgm:cxn modelId="{460159C1-E6F3-4F0E-850C-D1B0C50CA8B0}" srcId="{97EB2C1F-F84D-44FD-9CBE-BEA67CEDCA24}" destId="{05C95B14-176C-468C-958B-9277C404ED45}" srcOrd="0" destOrd="0" parTransId="{A8D1DF49-D23F-4BE3-8CA7-88C9298D9402}" sibTransId="{A04D57F8-4CCF-4B39-AF75-FFAFE0988D1F}"/>
    <dgm:cxn modelId="{56E53A4B-2922-459E-91D9-CCAA881D62A3}" type="presParOf" srcId="{CFC10AB8-FB86-4764-83E6-CE927086830D}" destId="{11EE5DCA-387E-4C29-B30D-762BD42A8550}" srcOrd="0" destOrd="0" presId="urn:microsoft.com/office/officeart/2005/8/layout/chart3"/>
    <dgm:cxn modelId="{A5769F44-5CC6-4AB7-AF8A-6A868754088C}" type="presParOf" srcId="{CFC10AB8-FB86-4764-83E6-CE927086830D}" destId="{2B53FF7E-66D9-4714-8BB4-8019E5695AB6}" srcOrd="1" destOrd="0" presId="urn:microsoft.com/office/officeart/2005/8/layout/chart3"/>
    <dgm:cxn modelId="{32B0CD55-AB13-4F7D-9285-ADCD5810CD6F}" type="presParOf" srcId="{CFC10AB8-FB86-4764-83E6-CE927086830D}" destId="{200995E6-0AB1-41B0-9C47-97FFA014E1D6}" srcOrd="2" destOrd="0" presId="urn:microsoft.com/office/officeart/2005/8/layout/chart3"/>
    <dgm:cxn modelId="{DD33E0E2-7FFA-4182-8EF8-4DBA0954DF7F}" type="presParOf" srcId="{CFC10AB8-FB86-4764-83E6-CE927086830D}" destId="{96963C92-F321-410E-B22E-905F16D53CF3}" srcOrd="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7FFD68-1EA5-4CF8-8555-6D6B68EE43EA}"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DC9BA7EC-2B09-4697-AB9B-92B323B739FC}">
      <dgm:prSet phldrT="[Text]" custT="1"/>
      <dgm:spPr/>
      <dgm:t>
        <a:bodyPr/>
        <a:lstStyle/>
        <a:p>
          <a:r>
            <a:rPr lang="en-US" sz="2000" b="1" dirty="0" smtClean="0"/>
            <a:t>No Change</a:t>
          </a:r>
        </a:p>
      </dgm:t>
    </dgm:pt>
    <dgm:pt modelId="{349E72EB-35EA-4576-8221-4B5AB682137D}" type="parTrans" cxnId="{658B9B07-BBAF-4CE1-BDDE-32E9005491E6}">
      <dgm:prSet/>
      <dgm:spPr/>
      <dgm:t>
        <a:bodyPr/>
        <a:lstStyle/>
        <a:p>
          <a:endParaRPr lang="en-US" sz="2000"/>
        </a:p>
      </dgm:t>
    </dgm:pt>
    <dgm:pt modelId="{AF917913-67AA-484C-AEE9-06FDB2B13056}" type="sibTrans" cxnId="{658B9B07-BBAF-4CE1-BDDE-32E9005491E6}">
      <dgm:prSet/>
      <dgm:spPr/>
      <dgm:t>
        <a:bodyPr/>
        <a:lstStyle/>
        <a:p>
          <a:endParaRPr lang="en-US" sz="2000"/>
        </a:p>
      </dgm:t>
    </dgm:pt>
    <dgm:pt modelId="{56D067B2-5D25-4085-9160-BE9AE55358D5}">
      <dgm:prSet phldrT="[Text]" custT="1"/>
      <dgm:spPr/>
      <dgm:t>
        <a:bodyPr/>
        <a:lstStyle/>
        <a:p>
          <a:r>
            <a:rPr lang="en-US" sz="2000" b="1" dirty="0" smtClean="0"/>
            <a:t>Experiment with Users</a:t>
          </a:r>
          <a:endParaRPr lang="en-US" sz="2000" b="1" dirty="0"/>
        </a:p>
      </dgm:t>
    </dgm:pt>
    <dgm:pt modelId="{3D280554-7B12-4E07-84DE-A9D2960EFE38}" type="parTrans" cxnId="{F92559A1-5EB8-4DA5-A113-9876A67EECD1}">
      <dgm:prSet/>
      <dgm:spPr/>
      <dgm:t>
        <a:bodyPr/>
        <a:lstStyle/>
        <a:p>
          <a:endParaRPr lang="en-US" sz="2000"/>
        </a:p>
      </dgm:t>
    </dgm:pt>
    <dgm:pt modelId="{1661574F-4583-42BA-B040-C929E283143E}" type="sibTrans" cxnId="{F92559A1-5EB8-4DA5-A113-9876A67EECD1}">
      <dgm:prSet/>
      <dgm:spPr/>
      <dgm:t>
        <a:bodyPr/>
        <a:lstStyle/>
        <a:p>
          <a:endParaRPr lang="en-US" sz="2000"/>
        </a:p>
      </dgm:t>
    </dgm:pt>
    <dgm:pt modelId="{6BD52347-3391-49EE-B9EB-8A110FAB172F}">
      <dgm:prSet phldrT="[Text]" custT="1"/>
      <dgm:spPr/>
      <dgm:t>
        <a:bodyPr/>
        <a:lstStyle/>
        <a:p>
          <a:r>
            <a:rPr lang="en-US" sz="2000" b="1" dirty="0" smtClean="0"/>
            <a:t>Act on or Change Service</a:t>
          </a:r>
        </a:p>
      </dgm:t>
    </dgm:pt>
    <dgm:pt modelId="{383626C1-264B-45AC-82D2-AE5BC4B49482}" type="parTrans" cxnId="{33D4CBCF-36E5-4728-BD71-63545897AA7C}">
      <dgm:prSet/>
      <dgm:spPr/>
      <dgm:t>
        <a:bodyPr/>
        <a:lstStyle/>
        <a:p>
          <a:endParaRPr lang="en-US" sz="2000"/>
        </a:p>
      </dgm:t>
    </dgm:pt>
    <dgm:pt modelId="{656E4349-B185-4255-BDC6-8402EA731ACF}" type="sibTrans" cxnId="{33D4CBCF-36E5-4728-BD71-63545897AA7C}">
      <dgm:prSet/>
      <dgm:spPr/>
      <dgm:t>
        <a:bodyPr/>
        <a:lstStyle/>
        <a:p>
          <a:endParaRPr lang="en-US" sz="2000"/>
        </a:p>
      </dgm:t>
    </dgm:pt>
    <dgm:pt modelId="{5D19ECF7-496B-43E3-BBA5-98BCBC627FF1}" type="pres">
      <dgm:prSet presAssocID="{137FFD68-1EA5-4CF8-8555-6D6B68EE43EA}" presName="Name0" presStyleCnt="0">
        <dgm:presLayoutVars>
          <dgm:dir/>
          <dgm:resizeHandles val="exact"/>
        </dgm:presLayoutVars>
      </dgm:prSet>
      <dgm:spPr/>
      <dgm:t>
        <a:bodyPr/>
        <a:lstStyle/>
        <a:p>
          <a:endParaRPr lang="en-US"/>
        </a:p>
      </dgm:t>
    </dgm:pt>
    <dgm:pt modelId="{7E297DAB-95B8-4B1D-93A1-1CDCE9796D57}" type="pres">
      <dgm:prSet presAssocID="{137FFD68-1EA5-4CF8-8555-6D6B68EE43EA}" presName="bkgdShp" presStyleLbl="alignAccFollowNode1" presStyleIdx="0" presStyleCnt="1"/>
      <dgm:spPr/>
    </dgm:pt>
    <dgm:pt modelId="{8F97D42C-EFC9-46DE-BAFB-D1E4C4C4ED44}" type="pres">
      <dgm:prSet presAssocID="{137FFD68-1EA5-4CF8-8555-6D6B68EE43EA}" presName="linComp" presStyleCnt="0"/>
      <dgm:spPr/>
    </dgm:pt>
    <dgm:pt modelId="{03EAE2B3-1934-4FA1-8319-0AEA6E601CE7}" type="pres">
      <dgm:prSet presAssocID="{DC9BA7EC-2B09-4697-AB9B-92B323B739FC}" presName="compNode" presStyleCnt="0"/>
      <dgm:spPr/>
    </dgm:pt>
    <dgm:pt modelId="{273AB2C9-5FAA-4FFD-8705-D822F07F3C7B}" type="pres">
      <dgm:prSet presAssocID="{DC9BA7EC-2B09-4697-AB9B-92B323B739FC}" presName="node" presStyleLbl="node1" presStyleIdx="0" presStyleCnt="3">
        <dgm:presLayoutVars>
          <dgm:bulletEnabled val="1"/>
        </dgm:presLayoutVars>
      </dgm:prSet>
      <dgm:spPr/>
      <dgm:t>
        <a:bodyPr/>
        <a:lstStyle/>
        <a:p>
          <a:endParaRPr lang="en-US"/>
        </a:p>
      </dgm:t>
    </dgm:pt>
    <dgm:pt modelId="{1CCEFFF7-9A9B-4B71-BBB5-68688DFC95FE}" type="pres">
      <dgm:prSet presAssocID="{DC9BA7EC-2B09-4697-AB9B-92B323B739FC}" presName="invisiNode" presStyleLbl="node1" presStyleIdx="0" presStyleCnt="3"/>
      <dgm:spPr/>
    </dgm:pt>
    <dgm:pt modelId="{659C9ED2-51B0-43D1-9648-501584E5D181}" type="pres">
      <dgm:prSet presAssocID="{DC9BA7EC-2B09-4697-AB9B-92B323B739FC}" presName="imagNode"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D4EEB93C-FEC3-453E-8730-7CF827B706C7}" type="pres">
      <dgm:prSet presAssocID="{AF917913-67AA-484C-AEE9-06FDB2B13056}" presName="sibTrans" presStyleLbl="sibTrans2D1" presStyleIdx="0" presStyleCnt="0"/>
      <dgm:spPr/>
      <dgm:t>
        <a:bodyPr/>
        <a:lstStyle/>
        <a:p>
          <a:endParaRPr lang="en-US"/>
        </a:p>
      </dgm:t>
    </dgm:pt>
    <dgm:pt modelId="{A80CBFBA-5D09-41EE-BD13-05020408E6B0}" type="pres">
      <dgm:prSet presAssocID="{56D067B2-5D25-4085-9160-BE9AE55358D5}" presName="compNode" presStyleCnt="0"/>
      <dgm:spPr/>
    </dgm:pt>
    <dgm:pt modelId="{A02DC7F6-2886-4671-A5AC-2A7AC27C3317}" type="pres">
      <dgm:prSet presAssocID="{56D067B2-5D25-4085-9160-BE9AE55358D5}" presName="node" presStyleLbl="node1" presStyleIdx="1" presStyleCnt="3">
        <dgm:presLayoutVars>
          <dgm:bulletEnabled val="1"/>
        </dgm:presLayoutVars>
      </dgm:prSet>
      <dgm:spPr/>
      <dgm:t>
        <a:bodyPr/>
        <a:lstStyle/>
        <a:p>
          <a:endParaRPr lang="en-US"/>
        </a:p>
      </dgm:t>
    </dgm:pt>
    <dgm:pt modelId="{6408D6A8-FB25-4C5A-844F-C4BA28D5BE03}" type="pres">
      <dgm:prSet presAssocID="{56D067B2-5D25-4085-9160-BE9AE55358D5}" presName="invisiNode" presStyleLbl="node1" presStyleIdx="1" presStyleCnt="3"/>
      <dgm:spPr/>
    </dgm:pt>
    <dgm:pt modelId="{756567E3-08D0-47FD-B290-6FABB8468CA5}" type="pres">
      <dgm:prSet presAssocID="{56D067B2-5D25-4085-9160-BE9AE55358D5}" presName="imagNode"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D4E9338D-8D88-4BED-8768-8B39C528B042}" type="pres">
      <dgm:prSet presAssocID="{1661574F-4583-42BA-B040-C929E283143E}" presName="sibTrans" presStyleLbl="sibTrans2D1" presStyleIdx="0" presStyleCnt="0"/>
      <dgm:spPr/>
      <dgm:t>
        <a:bodyPr/>
        <a:lstStyle/>
        <a:p>
          <a:endParaRPr lang="en-US"/>
        </a:p>
      </dgm:t>
    </dgm:pt>
    <dgm:pt modelId="{C4F15465-CB7C-4153-B44C-4F1EB74759CE}" type="pres">
      <dgm:prSet presAssocID="{6BD52347-3391-49EE-B9EB-8A110FAB172F}" presName="compNode" presStyleCnt="0"/>
      <dgm:spPr/>
    </dgm:pt>
    <dgm:pt modelId="{A31A74F0-9DA2-4076-954D-D18861F75990}" type="pres">
      <dgm:prSet presAssocID="{6BD52347-3391-49EE-B9EB-8A110FAB172F}" presName="node" presStyleLbl="node1" presStyleIdx="2" presStyleCnt="3">
        <dgm:presLayoutVars>
          <dgm:bulletEnabled val="1"/>
        </dgm:presLayoutVars>
      </dgm:prSet>
      <dgm:spPr/>
      <dgm:t>
        <a:bodyPr/>
        <a:lstStyle/>
        <a:p>
          <a:endParaRPr lang="en-US"/>
        </a:p>
      </dgm:t>
    </dgm:pt>
    <dgm:pt modelId="{726C9994-8B87-477B-AF4A-DFCFB5858E42}" type="pres">
      <dgm:prSet presAssocID="{6BD52347-3391-49EE-B9EB-8A110FAB172F}" presName="invisiNode" presStyleLbl="node1" presStyleIdx="2" presStyleCnt="3"/>
      <dgm:spPr/>
    </dgm:pt>
    <dgm:pt modelId="{10AD8BD5-5765-4B9E-9D29-7DE4C8651A68}" type="pres">
      <dgm:prSet presAssocID="{6BD52347-3391-49EE-B9EB-8A110FAB172F}" presName="imagNode"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Lst>
  <dgm:cxnLst>
    <dgm:cxn modelId="{658B9B07-BBAF-4CE1-BDDE-32E9005491E6}" srcId="{137FFD68-1EA5-4CF8-8555-6D6B68EE43EA}" destId="{DC9BA7EC-2B09-4697-AB9B-92B323B739FC}" srcOrd="0" destOrd="0" parTransId="{349E72EB-35EA-4576-8221-4B5AB682137D}" sibTransId="{AF917913-67AA-484C-AEE9-06FDB2B13056}"/>
    <dgm:cxn modelId="{AFBEE7D7-B949-40F9-95E1-B828C2D3403A}" type="presOf" srcId="{AF917913-67AA-484C-AEE9-06FDB2B13056}" destId="{D4EEB93C-FEC3-453E-8730-7CF827B706C7}" srcOrd="0" destOrd="0" presId="urn:microsoft.com/office/officeart/2005/8/layout/pList2"/>
    <dgm:cxn modelId="{2CD7F478-746A-453A-9D04-464ABDABEE03}" type="presOf" srcId="{56D067B2-5D25-4085-9160-BE9AE55358D5}" destId="{A02DC7F6-2886-4671-A5AC-2A7AC27C3317}" srcOrd="0" destOrd="0" presId="urn:microsoft.com/office/officeart/2005/8/layout/pList2"/>
    <dgm:cxn modelId="{FFE1CFDA-0CAC-497D-84C3-2554D876A900}" type="presOf" srcId="{137FFD68-1EA5-4CF8-8555-6D6B68EE43EA}" destId="{5D19ECF7-496B-43E3-BBA5-98BCBC627FF1}" srcOrd="0" destOrd="0" presId="urn:microsoft.com/office/officeart/2005/8/layout/pList2"/>
    <dgm:cxn modelId="{F92559A1-5EB8-4DA5-A113-9876A67EECD1}" srcId="{137FFD68-1EA5-4CF8-8555-6D6B68EE43EA}" destId="{56D067B2-5D25-4085-9160-BE9AE55358D5}" srcOrd="1" destOrd="0" parTransId="{3D280554-7B12-4E07-84DE-A9D2960EFE38}" sibTransId="{1661574F-4583-42BA-B040-C929E283143E}"/>
    <dgm:cxn modelId="{93C206D8-C446-4038-87CE-A386B3F62BDC}" type="presOf" srcId="{1661574F-4583-42BA-B040-C929E283143E}" destId="{D4E9338D-8D88-4BED-8768-8B39C528B042}" srcOrd="0" destOrd="0" presId="urn:microsoft.com/office/officeart/2005/8/layout/pList2"/>
    <dgm:cxn modelId="{16EC8C4A-EBA8-433E-9303-A1C5450925ED}" type="presOf" srcId="{DC9BA7EC-2B09-4697-AB9B-92B323B739FC}" destId="{273AB2C9-5FAA-4FFD-8705-D822F07F3C7B}" srcOrd="0" destOrd="0" presId="urn:microsoft.com/office/officeart/2005/8/layout/pList2"/>
    <dgm:cxn modelId="{1754260E-B23A-4EB7-97C8-D232229A6E76}" type="presOf" srcId="{6BD52347-3391-49EE-B9EB-8A110FAB172F}" destId="{A31A74F0-9DA2-4076-954D-D18861F75990}" srcOrd="0" destOrd="0" presId="urn:microsoft.com/office/officeart/2005/8/layout/pList2"/>
    <dgm:cxn modelId="{33D4CBCF-36E5-4728-BD71-63545897AA7C}" srcId="{137FFD68-1EA5-4CF8-8555-6D6B68EE43EA}" destId="{6BD52347-3391-49EE-B9EB-8A110FAB172F}" srcOrd="2" destOrd="0" parTransId="{383626C1-264B-45AC-82D2-AE5BC4B49482}" sibTransId="{656E4349-B185-4255-BDC6-8402EA731ACF}"/>
    <dgm:cxn modelId="{44FAD30D-32D2-4000-9258-4CD9618DAA43}" type="presParOf" srcId="{5D19ECF7-496B-43E3-BBA5-98BCBC627FF1}" destId="{7E297DAB-95B8-4B1D-93A1-1CDCE9796D57}" srcOrd="0" destOrd="0" presId="urn:microsoft.com/office/officeart/2005/8/layout/pList2"/>
    <dgm:cxn modelId="{035689F6-D415-408A-8181-1546747B3724}" type="presParOf" srcId="{5D19ECF7-496B-43E3-BBA5-98BCBC627FF1}" destId="{8F97D42C-EFC9-46DE-BAFB-D1E4C4C4ED44}" srcOrd="1" destOrd="0" presId="urn:microsoft.com/office/officeart/2005/8/layout/pList2"/>
    <dgm:cxn modelId="{693EF51B-ECFB-43E5-B4D0-C5A6CB31ED9C}" type="presParOf" srcId="{8F97D42C-EFC9-46DE-BAFB-D1E4C4C4ED44}" destId="{03EAE2B3-1934-4FA1-8319-0AEA6E601CE7}" srcOrd="0" destOrd="0" presId="urn:microsoft.com/office/officeart/2005/8/layout/pList2"/>
    <dgm:cxn modelId="{382F6D04-7F4E-4F39-ABAD-5483BF1B8C39}" type="presParOf" srcId="{03EAE2B3-1934-4FA1-8319-0AEA6E601CE7}" destId="{273AB2C9-5FAA-4FFD-8705-D822F07F3C7B}" srcOrd="0" destOrd="0" presId="urn:microsoft.com/office/officeart/2005/8/layout/pList2"/>
    <dgm:cxn modelId="{AE7BF32E-6477-4250-8865-87FAEF1AACB9}" type="presParOf" srcId="{03EAE2B3-1934-4FA1-8319-0AEA6E601CE7}" destId="{1CCEFFF7-9A9B-4B71-BBB5-68688DFC95FE}" srcOrd="1" destOrd="0" presId="urn:microsoft.com/office/officeart/2005/8/layout/pList2"/>
    <dgm:cxn modelId="{82423472-11E4-4B88-9174-0486CAC0402F}" type="presParOf" srcId="{03EAE2B3-1934-4FA1-8319-0AEA6E601CE7}" destId="{659C9ED2-51B0-43D1-9648-501584E5D181}" srcOrd="2" destOrd="0" presId="urn:microsoft.com/office/officeart/2005/8/layout/pList2"/>
    <dgm:cxn modelId="{367BDCF0-1CFB-4BE4-845F-6F603673C2A0}" type="presParOf" srcId="{8F97D42C-EFC9-46DE-BAFB-D1E4C4C4ED44}" destId="{D4EEB93C-FEC3-453E-8730-7CF827B706C7}" srcOrd="1" destOrd="0" presId="urn:microsoft.com/office/officeart/2005/8/layout/pList2"/>
    <dgm:cxn modelId="{AFB439D7-FE07-4A61-97AE-042BB4A515D8}" type="presParOf" srcId="{8F97D42C-EFC9-46DE-BAFB-D1E4C4C4ED44}" destId="{A80CBFBA-5D09-41EE-BD13-05020408E6B0}" srcOrd="2" destOrd="0" presId="urn:microsoft.com/office/officeart/2005/8/layout/pList2"/>
    <dgm:cxn modelId="{FBCCAAA4-4EFD-44DD-A6A5-35A0CA2290A1}" type="presParOf" srcId="{A80CBFBA-5D09-41EE-BD13-05020408E6B0}" destId="{A02DC7F6-2886-4671-A5AC-2A7AC27C3317}" srcOrd="0" destOrd="0" presId="urn:microsoft.com/office/officeart/2005/8/layout/pList2"/>
    <dgm:cxn modelId="{15CF92D8-0B99-4995-ADB0-80A8C3244472}" type="presParOf" srcId="{A80CBFBA-5D09-41EE-BD13-05020408E6B0}" destId="{6408D6A8-FB25-4C5A-844F-C4BA28D5BE03}" srcOrd="1" destOrd="0" presId="urn:microsoft.com/office/officeart/2005/8/layout/pList2"/>
    <dgm:cxn modelId="{8594ECC5-95EE-4DF2-B7D8-6FBC2BB4F4A7}" type="presParOf" srcId="{A80CBFBA-5D09-41EE-BD13-05020408E6B0}" destId="{756567E3-08D0-47FD-B290-6FABB8468CA5}" srcOrd="2" destOrd="0" presId="urn:microsoft.com/office/officeart/2005/8/layout/pList2"/>
    <dgm:cxn modelId="{1FC35B5C-A97D-4345-8398-7F9621AFFA2B}" type="presParOf" srcId="{8F97D42C-EFC9-46DE-BAFB-D1E4C4C4ED44}" destId="{D4E9338D-8D88-4BED-8768-8B39C528B042}" srcOrd="3" destOrd="0" presId="urn:microsoft.com/office/officeart/2005/8/layout/pList2"/>
    <dgm:cxn modelId="{AC74CBBB-D664-4469-9B81-6EDAA2709C14}" type="presParOf" srcId="{8F97D42C-EFC9-46DE-BAFB-D1E4C4C4ED44}" destId="{C4F15465-CB7C-4153-B44C-4F1EB74759CE}" srcOrd="4" destOrd="0" presId="urn:microsoft.com/office/officeart/2005/8/layout/pList2"/>
    <dgm:cxn modelId="{45E4C733-4525-4920-87CE-4C9442099D0B}" type="presParOf" srcId="{C4F15465-CB7C-4153-B44C-4F1EB74759CE}" destId="{A31A74F0-9DA2-4076-954D-D18861F75990}" srcOrd="0" destOrd="0" presId="urn:microsoft.com/office/officeart/2005/8/layout/pList2"/>
    <dgm:cxn modelId="{0412975F-3F6B-432A-BA9E-6DB759B84F30}" type="presParOf" srcId="{C4F15465-CB7C-4153-B44C-4F1EB74759CE}" destId="{726C9994-8B87-477B-AF4A-DFCFB5858E42}" srcOrd="1" destOrd="0" presId="urn:microsoft.com/office/officeart/2005/8/layout/pList2"/>
    <dgm:cxn modelId="{CAC6DD46-C0D4-4C44-8F33-C608C4498245}" type="presParOf" srcId="{C4F15465-CB7C-4153-B44C-4F1EB74759CE}" destId="{10AD8BD5-5765-4B9E-9D29-7DE4C8651A68}"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EB2C1F-F84D-44FD-9CBE-BEA67CEDCA24}"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US"/>
        </a:p>
      </dgm:t>
    </dgm:pt>
    <dgm:pt modelId="{05C95B14-176C-468C-958B-9277C404ED45}">
      <dgm:prSet phldrT="[Text]" custT="1"/>
      <dgm:spPr/>
      <dgm:t>
        <a:bodyPr/>
        <a:lstStyle/>
        <a:p>
          <a:pPr marL="182880"/>
          <a:r>
            <a:rPr lang="en-US" sz="2400" b="1" dirty="0" smtClean="0"/>
            <a:t>Real Data</a:t>
          </a:r>
          <a:endParaRPr lang="en-US" sz="2400" b="1" dirty="0"/>
        </a:p>
      </dgm:t>
    </dgm:pt>
    <dgm:pt modelId="{A8D1DF49-D23F-4BE3-8CA7-88C9298D9402}" type="parTrans" cxnId="{460159C1-E6F3-4F0E-850C-D1B0C50CA8B0}">
      <dgm:prSet/>
      <dgm:spPr/>
      <dgm:t>
        <a:bodyPr/>
        <a:lstStyle/>
        <a:p>
          <a:endParaRPr lang="en-US" sz="2000"/>
        </a:p>
      </dgm:t>
    </dgm:pt>
    <dgm:pt modelId="{A04D57F8-4CCF-4B39-AF75-FFAFE0988D1F}" type="sibTrans" cxnId="{460159C1-E6F3-4F0E-850C-D1B0C50CA8B0}">
      <dgm:prSet/>
      <dgm:spPr/>
      <dgm:t>
        <a:bodyPr/>
        <a:lstStyle/>
        <a:p>
          <a:endParaRPr lang="en-US" sz="2000"/>
        </a:p>
      </dgm:t>
    </dgm:pt>
    <dgm:pt modelId="{7F37744F-2167-437A-8219-869AD18437E3}">
      <dgm:prSet phldrT="[Text]" custT="1"/>
      <dgm:spPr/>
      <dgm:t>
        <a:bodyPr/>
        <a:lstStyle/>
        <a:p>
          <a:r>
            <a:rPr lang="en-US" sz="2400" b="1" dirty="0" smtClean="0"/>
            <a:t>Synthetic Data</a:t>
          </a:r>
          <a:endParaRPr lang="en-US" sz="2400" b="1" dirty="0"/>
        </a:p>
      </dgm:t>
    </dgm:pt>
    <dgm:pt modelId="{7608E260-545A-4614-998B-C1736F4FB506}" type="parTrans" cxnId="{8DF4C2FF-F575-4432-A6A7-5544B4322B78}">
      <dgm:prSet/>
      <dgm:spPr/>
      <dgm:t>
        <a:bodyPr/>
        <a:lstStyle/>
        <a:p>
          <a:endParaRPr lang="en-US" sz="2000"/>
        </a:p>
      </dgm:t>
    </dgm:pt>
    <dgm:pt modelId="{9A4EEEE5-D83C-49EB-8799-6E18FD17FD6C}" type="sibTrans" cxnId="{8DF4C2FF-F575-4432-A6A7-5544B4322B78}">
      <dgm:prSet/>
      <dgm:spPr/>
      <dgm:t>
        <a:bodyPr/>
        <a:lstStyle/>
        <a:p>
          <a:endParaRPr lang="en-US" sz="2000"/>
        </a:p>
      </dgm:t>
    </dgm:pt>
    <dgm:pt modelId="{835AA063-6303-491F-9F4F-9B7BA2A6AD7A}">
      <dgm:prSet custT="1"/>
      <dgm:spPr/>
      <dgm:t>
        <a:bodyPr/>
        <a:lstStyle/>
        <a:p>
          <a:pPr marL="457200"/>
          <a:r>
            <a:rPr lang="en-US" sz="2000" dirty="0" smtClean="0"/>
            <a:t>User Performance Testing</a:t>
          </a:r>
        </a:p>
      </dgm:t>
    </dgm:pt>
    <dgm:pt modelId="{0BC7AF6B-B022-411A-8A1A-CB0919620FFB}" type="parTrans" cxnId="{06A36D6A-61AA-4987-B7C9-1F2DE8D7265F}">
      <dgm:prSet/>
      <dgm:spPr/>
      <dgm:t>
        <a:bodyPr/>
        <a:lstStyle/>
        <a:p>
          <a:endParaRPr lang="en-US" sz="2000"/>
        </a:p>
      </dgm:t>
    </dgm:pt>
    <dgm:pt modelId="{2C1A8159-89F7-4417-9838-F6109AB1F2DA}" type="sibTrans" cxnId="{06A36D6A-61AA-4987-B7C9-1F2DE8D7265F}">
      <dgm:prSet/>
      <dgm:spPr/>
      <dgm:t>
        <a:bodyPr/>
        <a:lstStyle/>
        <a:p>
          <a:endParaRPr lang="en-US" sz="2000"/>
        </a:p>
      </dgm:t>
    </dgm:pt>
    <dgm:pt modelId="{1CCCC17A-793F-4D85-8CC0-B31D1FB6FFE8}">
      <dgm:prSet phldrT="[Text]" custT="1"/>
      <dgm:spPr/>
      <dgm:t>
        <a:bodyPr/>
        <a:lstStyle/>
        <a:p>
          <a:pPr marL="457200"/>
          <a:r>
            <a:rPr lang="en-US" sz="2000" dirty="0" smtClean="0"/>
            <a:t>Data Mining</a:t>
          </a:r>
          <a:endParaRPr lang="en-US" sz="2000" dirty="0"/>
        </a:p>
      </dgm:t>
    </dgm:pt>
    <dgm:pt modelId="{DE84AE10-AA43-4CEA-9D3B-AFDD9380FDDC}" type="parTrans" cxnId="{1189B3E3-F859-4A2A-9A95-6ADF22BC5613}">
      <dgm:prSet/>
      <dgm:spPr/>
      <dgm:t>
        <a:bodyPr/>
        <a:lstStyle/>
        <a:p>
          <a:endParaRPr lang="en-US"/>
        </a:p>
      </dgm:t>
    </dgm:pt>
    <dgm:pt modelId="{6082DDD7-9878-4D99-BD94-4612EC6FE82D}" type="sibTrans" cxnId="{1189B3E3-F859-4A2A-9A95-6ADF22BC5613}">
      <dgm:prSet/>
      <dgm:spPr/>
      <dgm:t>
        <a:bodyPr/>
        <a:lstStyle/>
        <a:p>
          <a:endParaRPr lang="en-US"/>
        </a:p>
      </dgm:t>
    </dgm:pt>
    <dgm:pt modelId="{9AD1E2D5-A9CF-4E8A-B6BC-5DF9ADA1DC57}">
      <dgm:prSet custT="1"/>
      <dgm:spPr/>
      <dgm:t>
        <a:bodyPr/>
        <a:lstStyle/>
        <a:p>
          <a:pPr marL="457200"/>
          <a:r>
            <a:rPr lang="en-US" sz="2000" dirty="0" smtClean="0"/>
            <a:t>Environment Validation</a:t>
          </a:r>
        </a:p>
      </dgm:t>
    </dgm:pt>
    <dgm:pt modelId="{3FAE1242-B136-479C-BB68-2B6A459AB4EA}" type="parTrans" cxnId="{B125DA24-3440-4950-BCF0-95939200DED9}">
      <dgm:prSet/>
      <dgm:spPr/>
      <dgm:t>
        <a:bodyPr/>
        <a:lstStyle/>
        <a:p>
          <a:endParaRPr lang="en-US"/>
        </a:p>
      </dgm:t>
    </dgm:pt>
    <dgm:pt modelId="{40191A7F-DD7F-48AC-A03D-9DA8E75A73BC}" type="sibTrans" cxnId="{B125DA24-3440-4950-BCF0-95939200DED9}">
      <dgm:prSet/>
      <dgm:spPr/>
      <dgm:t>
        <a:bodyPr/>
        <a:lstStyle/>
        <a:p>
          <a:endParaRPr lang="en-US"/>
        </a:p>
      </dgm:t>
    </dgm:pt>
    <dgm:pt modelId="{DD1802A5-2E79-4C79-98A8-8CF8448C344C}">
      <dgm:prSet phldrT="[Text]" custT="1"/>
      <dgm:spPr/>
      <dgm:t>
        <a:bodyPr/>
        <a:lstStyle/>
        <a:p>
          <a:endParaRPr lang="en-US" sz="1800" dirty="0"/>
        </a:p>
      </dgm:t>
    </dgm:pt>
    <dgm:pt modelId="{02B40085-14A6-4A6E-858A-5AA0CABBAA5E}" type="sibTrans" cxnId="{8A461F25-4BC0-4FFC-BC95-30E9ED4D2AC6}">
      <dgm:prSet/>
      <dgm:spPr/>
      <dgm:t>
        <a:bodyPr/>
        <a:lstStyle/>
        <a:p>
          <a:endParaRPr lang="en-US" sz="2000"/>
        </a:p>
      </dgm:t>
    </dgm:pt>
    <dgm:pt modelId="{C1549FA6-95B4-4AB5-926F-4234E5D9EE02}" type="parTrans" cxnId="{8A461F25-4BC0-4FFC-BC95-30E9ED4D2AC6}">
      <dgm:prSet/>
      <dgm:spPr/>
      <dgm:t>
        <a:bodyPr/>
        <a:lstStyle/>
        <a:p>
          <a:endParaRPr lang="en-US" sz="2000"/>
        </a:p>
      </dgm:t>
    </dgm:pt>
    <dgm:pt modelId="{CFC10AB8-FB86-4764-83E6-CE927086830D}" type="pres">
      <dgm:prSet presAssocID="{97EB2C1F-F84D-44FD-9CBE-BEA67CEDCA24}" presName="compositeShape" presStyleCnt="0">
        <dgm:presLayoutVars>
          <dgm:chMax val="7"/>
          <dgm:dir/>
          <dgm:resizeHandles val="exact"/>
        </dgm:presLayoutVars>
      </dgm:prSet>
      <dgm:spPr/>
      <dgm:t>
        <a:bodyPr/>
        <a:lstStyle/>
        <a:p>
          <a:endParaRPr lang="en-US"/>
        </a:p>
      </dgm:t>
    </dgm:pt>
    <dgm:pt modelId="{11EE5DCA-387E-4C29-B30D-762BD42A8550}" type="pres">
      <dgm:prSet presAssocID="{97EB2C1F-F84D-44FD-9CBE-BEA67CEDCA24}" presName="wedge1" presStyleLbl="node1" presStyleIdx="0" presStyleCnt="2" custScaleX="181837"/>
      <dgm:spPr/>
      <dgm:t>
        <a:bodyPr/>
        <a:lstStyle/>
        <a:p>
          <a:endParaRPr lang="en-US"/>
        </a:p>
      </dgm:t>
    </dgm:pt>
    <dgm:pt modelId="{2B53FF7E-66D9-4714-8BB4-8019E5695AB6}" type="pres">
      <dgm:prSet presAssocID="{97EB2C1F-F84D-44FD-9CBE-BEA67CEDCA24}" presName="wedge1Tx" presStyleLbl="node1" presStyleIdx="0" presStyleCnt="2">
        <dgm:presLayoutVars>
          <dgm:chMax val="0"/>
          <dgm:chPref val="0"/>
          <dgm:bulletEnabled val="1"/>
        </dgm:presLayoutVars>
      </dgm:prSet>
      <dgm:spPr/>
      <dgm:t>
        <a:bodyPr/>
        <a:lstStyle/>
        <a:p>
          <a:endParaRPr lang="en-US"/>
        </a:p>
      </dgm:t>
    </dgm:pt>
    <dgm:pt modelId="{200995E6-0AB1-41B0-9C47-97FFA014E1D6}" type="pres">
      <dgm:prSet presAssocID="{97EB2C1F-F84D-44FD-9CBE-BEA67CEDCA24}" presName="wedge2" presStyleLbl="node1" presStyleIdx="1" presStyleCnt="2" custScaleX="179267"/>
      <dgm:spPr/>
      <dgm:t>
        <a:bodyPr/>
        <a:lstStyle/>
        <a:p>
          <a:endParaRPr lang="en-US"/>
        </a:p>
      </dgm:t>
    </dgm:pt>
    <dgm:pt modelId="{96963C92-F321-410E-B22E-905F16D53CF3}" type="pres">
      <dgm:prSet presAssocID="{97EB2C1F-F84D-44FD-9CBE-BEA67CEDCA24}" presName="wedge2Tx" presStyleLbl="node1" presStyleIdx="1" presStyleCnt="2">
        <dgm:presLayoutVars>
          <dgm:chMax val="0"/>
          <dgm:chPref val="0"/>
          <dgm:bulletEnabled val="1"/>
        </dgm:presLayoutVars>
      </dgm:prSet>
      <dgm:spPr/>
      <dgm:t>
        <a:bodyPr/>
        <a:lstStyle/>
        <a:p>
          <a:endParaRPr lang="en-US"/>
        </a:p>
      </dgm:t>
    </dgm:pt>
  </dgm:ptLst>
  <dgm:cxnLst>
    <dgm:cxn modelId="{06A36D6A-61AA-4987-B7C9-1F2DE8D7265F}" srcId="{05C95B14-176C-468C-958B-9277C404ED45}" destId="{835AA063-6303-491F-9F4F-9B7BA2A6AD7A}" srcOrd="1" destOrd="0" parTransId="{0BC7AF6B-B022-411A-8A1A-CB0919620FFB}" sibTransId="{2C1A8159-89F7-4417-9838-F6109AB1F2DA}"/>
    <dgm:cxn modelId="{D166DE21-D26E-478E-AA15-A87AA2D4A22A}" type="presOf" srcId="{05C95B14-176C-468C-958B-9277C404ED45}" destId="{2B53FF7E-66D9-4714-8BB4-8019E5695AB6}" srcOrd="1" destOrd="0" presId="urn:microsoft.com/office/officeart/2005/8/layout/chart3"/>
    <dgm:cxn modelId="{E24B1B25-D76C-48D9-AFE6-8AB66294CE88}" type="presOf" srcId="{835AA063-6303-491F-9F4F-9B7BA2A6AD7A}" destId="{2B53FF7E-66D9-4714-8BB4-8019E5695AB6}" srcOrd="1" destOrd="2" presId="urn:microsoft.com/office/officeart/2005/8/layout/chart3"/>
    <dgm:cxn modelId="{E00AC1FA-258B-4B59-8944-822D548BA83B}" type="presOf" srcId="{835AA063-6303-491F-9F4F-9B7BA2A6AD7A}" destId="{11EE5DCA-387E-4C29-B30D-762BD42A8550}" srcOrd="0" destOrd="2" presId="urn:microsoft.com/office/officeart/2005/8/layout/chart3"/>
    <dgm:cxn modelId="{460159C1-E6F3-4F0E-850C-D1B0C50CA8B0}" srcId="{97EB2C1F-F84D-44FD-9CBE-BEA67CEDCA24}" destId="{05C95B14-176C-468C-958B-9277C404ED45}" srcOrd="0" destOrd="0" parTransId="{A8D1DF49-D23F-4BE3-8CA7-88C9298D9402}" sibTransId="{A04D57F8-4CCF-4B39-AF75-FFAFE0988D1F}"/>
    <dgm:cxn modelId="{8A461F25-4BC0-4FFC-BC95-30E9ED4D2AC6}" srcId="{7F37744F-2167-437A-8219-869AD18437E3}" destId="{DD1802A5-2E79-4C79-98A8-8CF8448C344C}" srcOrd="0" destOrd="0" parTransId="{C1549FA6-95B4-4AB5-926F-4234E5D9EE02}" sibTransId="{02B40085-14A6-4A6E-858A-5AA0CABBAA5E}"/>
    <dgm:cxn modelId="{A18BF356-F9E9-4EC1-B124-C9E354E7989F}" type="presOf" srcId="{1CCCC17A-793F-4D85-8CC0-B31D1FB6FFE8}" destId="{2B53FF7E-66D9-4714-8BB4-8019E5695AB6}" srcOrd="1" destOrd="1" presId="urn:microsoft.com/office/officeart/2005/8/layout/chart3"/>
    <dgm:cxn modelId="{8DF4C2FF-F575-4432-A6A7-5544B4322B78}" srcId="{97EB2C1F-F84D-44FD-9CBE-BEA67CEDCA24}" destId="{7F37744F-2167-437A-8219-869AD18437E3}" srcOrd="1" destOrd="0" parTransId="{7608E260-545A-4614-998B-C1736F4FB506}" sibTransId="{9A4EEEE5-D83C-49EB-8799-6E18FD17FD6C}"/>
    <dgm:cxn modelId="{CAC775BE-380D-46F2-B3B9-FD0540DD26B6}" type="presOf" srcId="{9AD1E2D5-A9CF-4E8A-B6BC-5DF9ADA1DC57}" destId="{11EE5DCA-387E-4C29-B30D-762BD42A8550}" srcOrd="0" destOrd="3" presId="urn:microsoft.com/office/officeart/2005/8/layout/chart3"/>
    <dgm:cxn modelId="{1189B3E3-F859-4A2A-9A95-6ADF22BC5613}" srcId="{05C95B14-176C-468C-958B-9277C404ED45}" destId="{1CCCC17A-793F-4D85-8CC0-B31D1FB6FFE8}" srcOrd="0" destOrd="0" parTransId="{DE84AE10-AA43-4CEA-9D3B-AFDD9380FDDC}" sibTransId="{6082DDD7-9878-4D99-BD94-4612EC6FE82D}"/>
    <dgm:cxn modelId="{E39D1128-07EB-40AA-99C3-97634A49790A}" type="presOf" srcId="{DD1802A5-2E79-4C79-98A8-8CF8448C344C}" destId="{96963C92-F321-410E-B22E-905F16D53CF3}" srcOrd="1" destOrd="1" presId="urn:microsoft.com/office/officeart/2005/8/layout/chart3"/>
    <dgm:cxn modelId="{1C3DD0CB-FCDD-496B-BFCA-FD3BFAC7B03F}" type="presOf" srcId="{05C95B14-176C-468C-958B-9277C404ED45}" destId="{11EE5DCA-387E-4C29-B30D-762BD42A8550}" srcOrd="0" destOrd="0" presId="urn:microsoft.com/office/officeart/2005/8/layout/chart3"/>
    <dgm:cxn modelId="{B125DA24-3440-4950-BCF0-95939200DED9}" srcId="{05C95B14-176C-468C-958B-9277C404ED45}" destId="{9AD1E2D5-A9CF-4E8A-B6BC-5DF9ADA1DC57}" srcOrd="2" destOrd="0" parTransId="{3FAE1242-B136-479C-BB68-2B6A459AB4EA}" sibTransId="{40191A7F-DD7F-48AC-A03D-9DA8E75A73BC}"/>
    <dgm:cxn modelId="{292DC6B7-169F-48CE-A68D-DAAC9FA8E8E8}" type="presOf" srcId="{1CCCC17A-793F-4D85-8CC0-B31D1FB6FFE8}" destId="{11EE5DCA-387E-4C29-B30D-762BD42A8550}" srcOrd="0" destOrd="1" presId="urn:microsoft.com/office/officeart/2005/8/layout/chart3"/>
    <dgm:cxn modelId="{CA617CD1-69B6-438E-8E6D-7A023CEB7C73}" type="presOf" srcId="{9AD1E2D5-A9CF-4E8A-B6BC-5DF9ADA1DC57}" destId="{2B53FF7E-66D9-4714-8BB4-8019E5695AB6}" srcOrd="1" destOrd="3" presId="urn:microsoft.com/office/officeart/2005/8/layout/chart3"/>
    <dgm:cxn modelId="{32A8F6EC-10A8-49E2-B542-2467D769D1E8}" type="presOf" srcId="{97EB2C1F-F84D-44FD-9CBE-BEA67CEDCA24}" destId="{CFC10AB8-FB86-4764-83E6-CE927086830D}" srcOrd="0" destOrd="0" presId="urn:microsoft.com/office/officeart/2005/8/layout/chart3"/>
    <dgm:cxn modelId="{3BAAEE9D-A3B7-44E2-B5F5-AC0F8F01F35A}" type="presOf" srcId="{7F37744F-2167-437A-8219-869AD18437E3}" destId="{96963C92-F321-410E-B22E-905F16D53CF3}" srcOrd="1" destOrd="0" presId="urn:microsoft.com/office/officeart/2005/8/layout/chart3"/>
    <dgm:cxn modelId="{C2FC3010-EF0E-495A-98B2-7E09B37DF381}" type="presOf" srcId="{7F37744F-2167-437A-8219-869AD18437E3}" destId="{200995E6-0AB1-41B0-9C47-97FFA014E1D6}" srcOrd="0" destOrd="0" presId="urn:microsoft.com/office/officeart/2005/8/layout/chart3"/>
    <dgm:cxn modelId="{9C8C164D-7A0F-4632-B3F0-92EF09E57656}" type="presOf" srcId="{DD1802A5-2E79-4C79-98A8-8CF8448C344C}" destId="{200995E6-0AB1-41B0-9C47-97FFA014E1D6}" srcOrd="0" destOrd="1" presId="urn:microsoft.com/office/officeart/2005/8/layout/chart3"/>
    <dgm:cxn modelId="{5485A827-7CF5-42B4-AEC0-E3A1100AB268}" type="presParOf" srcId="{CFC10AB8-FB86-4764-83E6-CE927086830D}" destId="{11EE5DCA-387E-4C29-B30D-762BD42A8550}" srcOrd="0" destOrd="0" presId="urn:microsoft.com/office/officeart/2005/8/layout/chart3"/>
    <dgm:cxn modelId="{510160B8-4A3A-4C78-A0A9-349C177C729D}" type="presParOf" srcId="{CFC10AB8-FB86-4764-83E6-CE927086830D}" destId="{2B53FF7E-66D9-4714-8BB4-8019E5695AB6}" srcOrd="1" destOrd="0" presId="urn:microsoft.com/office/officeart/2005/8/layout/chart3"/>
    <dgm:cxn modelId="{82265671-EA29-4BA3-95D9-6D11667E621D}" type="presParOf" srcId="{CFC10AB8-FB86-4764-83E6-CE927086830D}" destId="{200995E6-0AB1-41B0-9C47-97FFA014E1D6}" srcOrd="2" destOrd="0" presId="urn:microsoft.com/office/officeart/2005/8/layout/chart3"/>
    <dgm:cxn modelId="{0516F6FD-A5B6-4096-A388-7D5D660A9842}" type="presParOf" srcId="{CFC10AB8-FB86-4764-83E6-CE927086830D}" destId="{96963C92-F321-410E-B22E-905F16D53CF3}" srcOrd="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E70132-9F90-4C24-B39E-5BAD811FE1B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8A304C7A-3731-4EC6-9475-01D1ABA9ADDE}">
      <dgm:prSe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pPr rtl="0"/>
          <a:r>
            <a:rPr lang="en-US" b="1" dirty="0" smtClean="0"/>
            <a:t>B</a:t>
          </a:r>
          <a:endParaRPr lang="en-US" dirty="0"/>
        </a:p>
      </dgm:t>
    </dgm:pt>
    <dgm:pt modelId="{2DF169D7-07A6-4D93-BB3A-40E660BDE765}" type="sibTrans" cxnId="{4673D33A-0008-4DA0-B779-66308DC43B6D}">
      <dgm:prSet/>
      <dgm:spPr/>
      <dgm:t>
        <a:bodyPr/>
        <a:lstStyle/>
        <a:p>
          <a:endParaRPr lang="en-US"/>
        </a:p>
      </dgm:t>
    </dgm:pt>
    <dgm:pt modelId="{002A8599-4E42-463B-A2D8-3D3347395F8F}" type="parTrans" cxnId="{4673D33A-0008-4DA0-B779-66308DC43B6D}">
      <dgm:prSet/>
      <dgm:spPr/>
      <dgm:t>
        <a:bodyPr/>
        <a:lstStyle/>
        <a:p>
          <a:endParaRPr lang="en-US"/>
        </a:p>
      </dgm:t>
    </dgm:pt>
    <dgm:pt modelId="{515CD6A4-BF46-4587-B8E7-A3328B1B2403}" type="pres">
      <dgm:prSet presAssocID="{41E70132-9F90-4C24-B39E-5BAD811FE1B4}" presName="compositeShape" presStyleCnt="0">
        <dgm:presLayoutVars>
          <dgm:chMax val="7"/>
          <dgm:dir/>
          <dgm:resizeHandles val="exact"/>
        </dgm:presLayoutVars>
      </dgm:prSet>
      <dgm:spPr/>
      <dgm:t>
        <a:bodyPr/>
        <a:lstStyle/>
        <a:p>
          <a:endParaRPr lang="en-US"/>
        </a:p>
      </dgm:t>
    </dgm:pt>
    <dgm:pt modelId="{EA508479-3529-4F80-B18B-8561C1155E82}" type="pres">
      <dgm:prSet presAssocID="{8A304C7A-3731-4EC6-9475-01D1ABA9ADDE}" presName="circ1TxSh" presStyleLbl="vennNode1" presStyleIdx="0" presStyleCnt="1"/>
      <dgm:spPr/>
      <dgm:t>
        <a:bodyPr/>
        <a:lstStyle/>
        <a:p>
          <a:endParaRPr lang="en-US"/>
        </a:p>
      </dgm:t>
    </dgm:pt>
  </dgm:ptLst>
  <dgm:cxnLst>
    <dgm:cxn modelId="{471A3CA3-F154-4512-947F-9A3CD1B5AB7E}" type="presOf" srcId="{8A304C7A-3731-4EC6-9475-01D1ABA9ADDE}" destId="{EA508479-3529-4F80-B18B-8561C1155E82}" srcOrd="0" destOrd="0" presId="urn:microsoft.com/office/officeart/2005/8/layout/venn1"/>
    <dgm:cxn modelId="{38B4A2B9-E91F-4DF0-BF3A-888D1114E7CC}" type="presOf" srcId="{41E70132-9F90-4C24-B39E-5BAD811FE1B4}" destId="{515CD6A4-BF46-4587-B8E7-A3328B1B2403}" srcOrd="0" destOrd="0" presId="urn:microsoft.com/office/officeart/2005/8/layout/venn1"/>
    <dgm:cxn modelId="{4673D33A-0008-4DA0-B779-66308DC43B6D}" srcId="{41E70132-9F90-4C24-B39E-5BAD811FE1B4}" destId="{8A304C7A-3731-4EC6-9475-01D1ABA9ADDE}" srcOrd="0" destOrd="0" parTransId="{002A8599-4E42-463B-A2D8-3D3347395F8F}" sibTransId="{2DF169D7-07A6-4D93-BB3A-40E660BDE765}"/>
    <dgm:cxn modelId="{34D1E104-6889-4239-8A01-C54FDD55D134}" type="presParOf" srcId="{515CD6A4-BF46-4587-B8E7-A3328B1B2403}" destId="{EA508479-3529-4F80-B18B-8561C1155E82}" srcOrd="0"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5E1A0-2FEF-49C3-A0DC-A05F3F2B8BA8}">
      <dsp:nvSpPr>
        <dsp:cNvPr id="0" name=""/>
        <dsp:cNvSpPr/>
      </dsp:nvSpPr>
      <dsp:spPr>
        <a:xfrm>
          <a:off x="513618" y="167571"/>
          <a:ext cx="2477962" cy="2477962"/>
        </a:xfrm>
        <a:prstGeom prst="circularArrow">
          <a:avLst>
            <a:gd name="adj1" fmla="val 5689"/>
            <a:gd name="adj2" fmla="val 340510"/>
            <a:gd name="adj3" fmla="val 12728950"/>
            <a:gd name="adj4" fmla="val 18054716"/>
            <a:gd name="adj5" fmla="val 5908"/>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6A68D50-1D0A-4B0B-9924-390057B3216B}">
      <dsp:nvSpPr>
        <dsp:cNvPr id="0" name=""/>
        <dsp:cNvSpPr/>
      </dsp:nvSpPr>
      <dsp:spPr>
        <a:xfrm>
          <a:off x="939626" y="266077"/>
          <a:ext cx="1625947" cy="81297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Deploy</a:t>
          </a:r>
          <a:endParaRPr lang="en-US" sz="2600" kern="1200" dirty="0"/>
        </a:p>
      </dsp:txBody>
      <dsp:txXfrm>
        <a:off x="979312" y="305763"/>
        <a:ext cx="1546575" cy="733601"/>
      </dsp:txXfrm>
    </dsp:sp>
    <dsp:sp modelId="{CCC17822-62F4-48CA-8AC8-1B23AD0CD89E}">
      <dsp:nvSpPr>
        <dsp:cNvPr id="0" name=""/>
        <dsp:cNvSpPr/>
      </dsp:nvSpPr>
      <dsp:spPr>
        <a:xfrm>
          <a:off x="1879252" y="1436640"/>
          <a:ext cx="1625947" cy="81297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Detect</a:t>
          </a:r>
          <a:endParaRPr lang="en-US" sz="2600" kern="1200" dirty="0"/>
        </a:p>
      </dsp:txBody>
      <dsp:txXfrm>
        <a:off x="1918938" y="1476326"/>
        <a:ext cx="1546575" cy="733601"/>
      </dsp:txXfrm>
    </dsp:sp>
    <dsp:sp modelId="{E82E8161-696C-4052-8ADD-1E5231132622}">
      <dsp:nvSpPr>
        <dsp:cNvPr id="0" name=""/>
        <dsp:cNvSpPr/>
      </dsp:nvSpPr>
      <dsp:spPr>
        <a:xfrm>
          <a:off x="0" y="1436638"/>
          <a:ext cx="1625947" cy="81297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Remedy</a:t>
          </a:r>
          <a:endParaRPr lang="en-US" sz="2600" kern="1200" dirty="0"/>
        </a:p>
      </dsp:txBody>
      <dsp:txXfrm>
        <a:off x="39686" y="1476324"/>
        <a:ext cx="1546575" cy="7336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277F4-B602-4EB7-BE73-BA1DF052853A}">
      <dsp:nvSpPr>
        <dsp:cNvPr id="0" name=""/>
        <dsp:cNvSpPr/>
      </dsp:nvSpPr>
      <dsp:spPr>
        <a:xfrm>
          <a:off x="0" y="0"/>
          <a:ext cx="2447850" cy="838200"/>
        </a:xfrm>
        <a:prstGeom prst="chevron">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Input</a:t>
          </a:r>
          <a:endParaRPr lang="en-US" sz="2800" kern="1200" dirty="0"/>
        </a:p>
      </dsp:txBody>
      <dsp:txXfrm>
        <a:off x="419100" y="0"/>
        <a:ext cx="1609650" cy="838200"/>
      </dsp:txXfrm>
    </dsp:sp>
    <dsp:sp modelId="{C743B94C-9ABB-4883-9AFC-4110A18CF8A3}">
      <dsp:nvSpPr>
        <dsp:cNvPr id="0" name=""/>
        <dsp:cNvSpPr/>
      </dsp:nvSpPr>
      <dsp:spPr>
        <a:xfrm>
          <a:off x="2209801" y="0"/>
          <a:ext cx="2447850" cy="838200"/>
        </a:xfrm>
        <a:prstGeom prst="chevron">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Effect</a:t>
          </a:r>
          <a:endParaRPr lang="en-US" sz="2800" kern="1200" dirty="0"/>
        </a:p>
      </dsp:txBody>
      <dsp:txXfrm>
        <a:off x="2628901" y="0"/>
        <a:ext cx="1609650" cy="838200"/>
      </dsp:txXfrm>
    </dsp:sp>
    <dsp:sp modelId="{AA95BF4C-8D56-4293-BB04-603C0F4A8C69}">
      <dsp:nvSpPr>
        <dsp:cNvPr id="0" name=""/>
        <dsp:cNvSpPr/>
      </dsp:nvSpPr>
      <dsp:spPr>
        <a:xfrm>
          <a:off x="4408140" y="0"/>
          <a:ext cx="2447850" cy="838200"/>
        </a:xfrm>
        <a:prstGeom prst="chevron">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Observe</a:t>
          </a:r>
          <a:endParaRPr lang="en-US" sz="2800" kern="1200" dirty="0"/>
        </a:p>
      </dsp:txBody>
      <dsp:txXfrm>
        <a:off x="4827240" y="0"/>
        <a:ext cx="1609650" cy="8382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E5DCA-387E-4C29-B30D-762BD42A8550}">
      <dsp:nvSpPr>
        <dsp:cNvPr id="0" name=""/>
        <dsp:cNvSpPr/>
      </dsp:nvSpPr>
      <dsp:spPr>
        <a:xfrm>
          <a:off x="819253" y="386461"/>
          <a:ext cx="6680058" cy="4057840"/>
        </a:xfrm>
        <a:prstGeom prst="pie">
          <a:avLst>
            <a:gd name="adj1" fmla="val 16200000"/>
            <a:gd name="adj2" fmla="val 540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182880" lvl="0" algn="ctr" defTabSz="1066800">
            <a:lnSpc>
              <a:spcPct val="90000"/>
            </a:lnSpc>
            <a:spcBef>
              <a:spcPct val="0"/>
            </a:spcBef>
            <a:spcAft>
              <a:spcPct val="35000"/>
            </a:spcAft>
          </a:pPr>
          <a:r>
            <a:rPr lang="en-US" sz="2400" b="1" u="sng" kern="1200" dirty="0" smtClean="0"/>
            <a:t>R</a:t>
          </a:r>
          <a:r>
            <a:rPr lang="en-US" sz="2400" b="1" kern="1200" dirty="0" smtClean="0"/>
            <a:t>eal Data</a:t>
          </a:r>
          <a:endParaRPr lang="en-US" sz="2400" b="1" kern="1200" dirty="0"/>
        </a:p>
      </dsp:txBody>
      <dsp:txXfrm>
        <a:off x="4159283" y="990306"/>
        <a:ext cx="2345972" cy="2850150"/>
      </dsp:txXfrm>
    </dsp:sp>
    <dsp:sp modelId="{200995E6-0AB1-41B0-9C47-97FFA014E1D6}">
      <dsp:nvSpPr>
        <dsp:cNvPr id="0" name=""/>
        <dsp:cNvSpPr/>
      </dsp:nvSpPr>
      <dsp:spPr>
        <a:xfrm>
          <a:off x="730287" y="386461"/>
          <a:ext cx="6664760" cy="4057840"/>
        </a:xfrm>
        <a:prstGeom prst="pie">
          <a:avLst>
            <a:gd name="adj1" fmla="val 5400000"/>
            <a:gd name="adj2" fmla="val 1620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35000"/>
            </a:spcAft>
          </a:pPr>
          <a:r>
            <a:rPr lang="en-US" sz="2400" b="1" kern="1200" dirty="0" smtClean="0"/>
            <a:t>Synthetic Data</a:t>
          </a:r>
          <a:endParaRPr lang="en-US" sz="2400" b="1" kern="1200" dirty="0"/>
        </a:p>
      </dsp:txBody>
      <dsp:txXfrm>
        <a:off x="1682396" y="990306"/>
        <a:ext cx="2340600" cy="2850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97DAB-95B8-4B1D-93A1-1CDCE9796D57}">
      <dsp:nvSpPr>
        <dsp:cNvPr id="0" name=""/>
        <dsp:cNvSpPr/>
      </dsp:nvSpPr>
      <dsp:spPr>
        <a:xfrm>
          <a:off x="0" y="0"/>
          <a:ext cx="8305800" cy="2173843"/>
        </a:xfrm>
        <a:prstGeom prst="roundRect">
          <a:avLst>
            <a:gd name="adj" fmla="val 10000"/>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9C9ED2-51B0-43D1-9648-501584E5D181}">
      <dsp:nvSpPr>
        <dsp:cNvPr id="0" name=""/>
        <dsp:cNvSpPr/>
      </dsp:nvSpPr>
      <dsp:spPr>
        <a:xfrm>
          <a:off x="249174" y="289845"/>
          <a:ext cx="2439828" cy="1594151"/>
        </a:xfrm>
        <a:prstGeom prst="roundRect">
          <a:avLst>
            <a:gd name="adj" fmla="val 10000"/>
          </a:avLst>
        </a:prstGeom>
        <a:blipFill rotWithShape="1">
          <a:blip xmlns:r="http://schemas.openxmlformats.org/officeDocument/2006/relationships" r:embed="rId1"/>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3AB2C9-5FAA-4FFD-8705-D822F07F3C7B}">
      <dsp:nvSpPr>
        <dsp:cNvPr id="0" name=""/>
        <dsp:cNvSpPr/>
      </dsp:nvSpPr>
      <dsp:spPr>
        <a:xfrm rot="10800000">
          <a:off x="249174" y="2173843"/>
          <a:ext cx="2439828" cy="2656919"/>
        </a:xfrm>
        <a:prstGeom prst="round2SameRect">
          <a:avLst>
            <a:gd name="adj1" fmla="val 10500"/>
            <a:gd name="adj2" fmla="val 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No Change</a:t>
          </a:r>
        </a:p>
      </dsp:txBody>
      <dsp:txXfrm rot="10800000">
        <a:off x="324207" y="2173843"/>
        <a:ext cx="2289762" cy="2581886"/>
      </dsp:txXfrm>
    </dsp:sp>
    <dsp:sp modelId="{756567E3-08D0-47FD-B290-6FABB8468CA5}">
      <dsp:nvSpPr>
        <dsp:cNvPr id="0" name=""/>
        <dsp:cNvSpPr/>
      </dsp:nvSpPr>
      <dsp:spPr>
        <a:xfrm>
          <a:off x="2932985" y="289845"/>
          <a:ext cx="2439828" cy="1594151"/>
        </a:xfrm>
        <a:prstGeom prst="roundRect">
          <a:avLst>
            <a:gd name="adj" fmla="val 10000"/>
          </a:avLst>
        </a:prstGeom>
        <a:blipFill rotWithShape="1">
          <a:blip xmlns:r="http://schemas.openxmlformats.org/officeDocument/2006/relationships" r:embed="rId2"/>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2DC7F6-2886-4671-A5AC-2A7AC27C3317}">
      <dsp:nvSpPr>
        <dsp:cNvPr id="0" name=""/>
        <dsp:cNvSpPr/>
      </dsp:nvSpPr>
      <dsp:spPr>
        <a:xfrm rot="10800000">
          <a:off x="2932985" y="2173843"/>
          <a:ext cx="2439828" cy="2656919"/>
        </a:xfrm>
        <a:prstGeom prst="round2SameRect">
          <a:avLst>
            <a:gd name="adj1" fmla="val 10500"/>
            <a:gd name="adj2" fmla="val 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Experiment with Users</a:t>
          </a:r>
          <a:endParaRPr lang="en-US" sz="2000" b="1" kern="1200" dirty="0"/>
        </a:p>
      </dsp:txBody>
      <dsp:txXfrm rot="10800000">
        <a:off x="3008018" y="2173843"/>
        <a:ext cx="2289762" cy="2581886"/>
      </dsp:txXfrm>
    </dsp:sp>
    <dsp:sp modelId="{10AD8BD5-5765-4B9E-9D29-7DE4C8651A68}">
      <dsp:nvSpPr>
        <dsp:cNvPr id="0" name=""/>
        <dsp:cNvSpPr/>
      </dsp:nvSpPr>
      <dsp:spPr>
        <a:xfrm>
          <a:off x="5616797" y="289845"/>
          <a:ext cx="2439828" cy="1594151"/>
        </a:xfrm>
        <a:prstGeom prst="roundRect">
          <a:avLst>
            <a:gd name="adj" fmla="val 10000"/>
          </a:avLst>
        </a:prstGeom>
        <a:blipFill rotWithShape="1">
          <a:blip xmlns:r="http://schemas.openxmlformats.org/officeDocument/2006/relationships" r:embed="rId3"/>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1A74F0-9DA2-4076-954D-D18861F75990}">
      <dsp:nvSpPr>
        <dsp:cNvPr id="0" name=""/>
        <dsp:cNvSpPr/>
      </dsp:nvSpPr>
      <dsp:spPr>
        <a:xfrm rot="10800000">
          <a:off x="5616797" y="2173843"/>
          <a:ext cx="2439828" cy="2656919"/>
        </a:xfrm>
        <a:prstGeom prst="round2SameRect">
          <a:avLst>
            <a:gd name="adj1" fmla="val 10500"/>
            <a:gd name="adj2" fmla="val 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Act on or Change Service</a:t>
          </a:r>
        </a:p>
      </dsp:txBody>
      <dsp:txXfrm rot="10800000">
        <a:off x="5691830" y="2173843"/>
        <a:ext cx="2289762" cy="25818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9BD7D-DCCD-4C59-8D61-09AA55560AF1}">
      <dsp:nvSpPr>
        <dsp:cNvPr id="0" name=""/>
        <dsp:cNvSpPr/>
      </dsp:nvSpPr>
      <dsp:spPr>
        <a:xfrm>
          <a:off x="0" y="0"/>
          <a:ext cx="7924800" cy="2104057"/>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User Behavior</a:t>
          </a:r>
          <a:endParaRPr lang="en-US" sz="2400" b="1" kern="1200" dirty="0"/>
        </a:p>
      </dsp:txBody>
      <dsp:txXfrm>
        <a:off x="1795365" y="0"/>
        <a:ext cx="6129434" cy="2104057"/>
      </dsp:txXfrm>
    </dsp:sp>
    <dsp:sp modelId="{C62075A8-5E7C-4266-8B2A-082CB125F1F6}">
      <dsp:nvSpPr>
        <dsp:cNvPr id="0" name=""/>
        <dsp:cNvSpPr/>
      </dsp:nvSpPr>
      <dsp:spPr>
        <a:xfrm>
          <a:off x="210405" y="210405"/>
          <a:ext cx="1584960" cy="1683246"/>
        </a:xfrm>
        <a:prstGeom prst="roundRect">
          <a:avLst>
            <a:gd name="adj" fmla="val 10000"/>
          </a:avLst>
        </a:prstGeom>
        <a:blipFill rotWithShape="1">
          <a:blip xmlns:r="http://schemas.openxmlformats.org/officeDocument/2006/relationships" r:embed="rId1"/>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B4B3DE-E3CF-4B71-9101-FE76CF341D32}">
      <dsp:nvSpPr>
        <dsp:cNvPr id="0" name=""/>
        <dsp:cNvSpPr/>
      </dsp:nvSpPr>
      <dsp:spPr>
        <a:xfrm>
          <a:off x="0" y="2314463"/>
          <a:ext cx="7924800" cy="2104057"/>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ts val="600"/>
            </a:spcAft>
          </a:pPr>
          <a:r>
            <a:rPr lang="en-US" sz="2400" b="1" kern="1200" dirty="0" smtClean="0"/>
            <a:t>System Behavior</a:t>
          </a:r>
          <a:endParaRPr lang="en-US" sz="2400" b="1" kern="1200" dirty="0"/>
        </a:p>
      </dsp:txBody>
      <dsp:txXfrm>
        <a:off x="1795365" y="2314463"/>
        <a:ext cx="6129434" cy="2104057"/>
      </dsp:txXfrm>
    </dsp:sp>
    <dsp:sp modelId="{E0227AAF-FBB4-4A1D-9A3B-1D953D19FF59}">
      <dsp:nvSpPr>
        <dsp:cNvPr id="0" name=""/>
        <dsp:cNvSpPr/>
      </dsp:nvSpPr>
      <dsp:spPr>
        <a:xfrm>
          <a:off x="210405" y="2524869"/>
          <a:ext cx="1584960" cy="1683246"/>
        </a:xfrm>
        <a:prstGeom prst="roundRect">
          <a:avLst>
            <a:gd name="adj" fmla="val 10000"/>
          </a:avLst>
        </a:prstGeom>
        <a:blipFill rotWithShape="1">
          <a:blip xmlns:r="http://schemas.openxmlformats.org/officeDocument/2006/relationships" r:embed="rId2"/>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E5DCA-387E-4C29-B30D-762BD42A8550}">
      <dsp:nvSpPr>
        <dsp:cNvPr id="0" name=""/>
        <dsp:cNvSpPr/>
      </dsp:nvSpPr>
      <dsp:spPr>
        <a:xfrm>
          <a:off x="819253" y="386461"/>
          <a:ext cx="6680058" cy="4057840"/>
        </a:xfrm>
        <a:prstGeom prst="pie">
          <a:avLst>
            <a:gd name="adj1" fmla="val 16200000"/>
            <a:gd name="adj2" fmla="val 540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182880" lvl="0" algn="ctr" defTabSz="1066800">
            <a:lnSpc>
              <a:spcPct val="90000"/>
            </a:lnSpc>
            <a:spcBef>
              <a:spcPct val="0"/>
            </a:spcBef>
            <a:spcAft>
              <a:spcPct val="35000"/>
            </a:spcAft>
          </a:pPr>
          <a:r>
            <a:rPr lang="en-US" sz="2400" b="1" u="sng" kern="1200" dirty="0" smtClean="0"/>
            <a:t>R</a:t>
          </a:r>
          <a:r>
            <a:rPr lang="en-US" sz="2400" b="1" kern="1200" dirty="0" smtClean="0"/>
            <a:t>eal Data</a:t>
          </a:r>
          <a:endParaRPr lang="en-US" sz="2400" b="1" kern="1200" dirty="0"/>
        </a:p>
      </dsp:txBody>
      <dsp:txXfrm>
        <a:off x="4159283" y="990306"/>
        <a:ext cx="2345972" cy="2850150"/>
      </dsp:txXfrm>
    </dsp:sp>
    <dsp:sp modelId="{200995E6-0AB1-41B0-9C47-97FFA014E1D6}">
      <dsp:nvSpPr>
        <dsp:cNvPr id="0" name=""/>
        <dsp:cNvSpPr/>
      </dsp:nvSpPr>
      <dsp:spPr>
        <a:xfrm>
          <a:off x="730287" y="386461"/>
          <a:ext cx="6664760" cy="4057840"/>
        </a:xfrm>
        <a:prstGeom prst="pie">
          <a:avLst>
            <a:gd name="adj1" fmla="val 5400000"/>
            <a:gd name="adj2" fmla="val 1620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35000"/>
            </a:spcAft>
          </a:pPr>
          <a:r>
            <a:rPr lang="en-US" sz="2400" b="1" kern="1200" dirty="0" smtClean="0"/>
            <a:t>Synthetic Data</a:t>
          </a:r>
          <a:endParaRPr lang="en-US" sz="2400" b="1" kern="1200" dirty="0"/>
        </a:p>
      </dsp:txBody>
      <dsp:txXfrm>
        <a:off x="1682396" y="990306"/>
        <a:ext cx="2340600" cy="28501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6DA15-0A52-4662-A9ED-6FCA988298FD}" type="datetimeFigureOut">
              <a:rPr lang="en-US" smtClean="0"/>
              <a:t>3/28/2012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4F6610-3CAA-4B7B-9484-B0A79C322C3D}" type="slidenum">
              <a:rPr lang="en-US" smtClean="0"/>
              <a:t>‹#›</a:t>
            </a:fld>
            <a:endParaRPr lang="en-US" dirty="0"/>
          </a:p>
        </p:txBody>
      </p:sp>
    </p:spTree>
    <p:extLst>
      <p:ext uri="{BB962C8B-B14F-4D97-AF65-F5344CB8AC3E}">
        <p14:creationId xmlns:p14="http://schemas.microsoft.com/office/powerpoint/2010/main" val="354245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image" Target="../media/image38.png"/></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earchengineland.com/by-the-numbers-twitter-vs-facebook-vs-google-buzz-36709" TargetMode="External"/><Relationship Id="rId7" Type="http://schemas.openxmlformats.org/officeDocument/2006/relationships/hyperlink" Target="http://blog.twitter.com/2011/03/numbers.html" TargetMode="External"/><Relationship Id="rId2" Type="http://schemas.openxmlformats.org/officeDocument/2006/relationships/slide" Target="../slides/slide86.xml"/><Relationship Id="rId1" Type="http://schemas.openxmlformats.org/officeDocument/2006/relationships/notesMaster" Target="../notesMasters/notesMaster1.xml"/><Relationship Id="rId6" Type="http://schemas.openxmlformats.org/officeDocument/2006/relationships/hyperlink" Target="http://www.businessweek.com/magazine/content/10_49/b4206039292096.htm" TargetMode="External"/><Relationship Id="rId5" Type="http://schemas.openxmlformats.org/officeDocument/2006/relationships/hyperlink" Target="http://www.facebook.com/press/info.php?statistics" TargetMode="External"/><Relationship Id="rId4" Type="http://schemas.openxmlformats.org/officeDocument/2006/relationships/hyperlink" Target="http://mashable.com/2011/04/11/bing-search-growth/"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www.ibm.com/developerworks/websphere/techjournal/1102_supauth/1102_supauth.html" TargetMode="External"/><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www.kokogiak.com/gedankengang/2006/08/amazons-digital-video-sneak-peek.html" TargetMode="External"/><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1.0 - 13 March – Original</a:t>
            </a:r>
          </a:p>
          <a:p>
            <a:r>
              <a:rPr lang="en-US" baseline="0" dirty="0" smtClean="0"/>
              <a:t>1.2 – 25 March – Strengthen Experimentation message</a:t>
            </a:r>
          </a:p>
          <a:p>
            <a:r>
              <a:rPr lang="en-US" baseline="0" dirty="0" smtClean="0"/>
              <a:t>2.0 – 28 March – multiple updates</a:t>
            </a:r>
          </a:p>
          <a:p>
            <a:endParaRPr kumimoji="0" lang="en-US" sz="1200" b="0" i="0" u="none" strike="noStrike" kern="1200" cap="none" spc="0" normalizeH="0" baseline="0" dirty="0" smtClean="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7C4F6610-3CAA-4B7B-9484-B0A79C322C3D}" type="slidenum">
              <a:rPr lang="en-US" smtClean="0"/>
              <a:t>1</a:t>
            </a:fld>
            <a:endParaRPr lang="en-US" dirty="0"/>
          </a:p>
        </p:txBody>
      </p:sp>
    </p:spTree>
    <p:extLst>
      <p:ext uri="{BB962C8B-B14F-4D97-AF65-F5344CB8AC3E}">
        <p14:creationId xmlns:p14="http://schemas.microsoft.com/office/powerpoint/2010/main" val="3951873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Observe</a:t>
            </a:r>
          </a:p>
        </p:txBody>
      </p:sp>
      <p:sp>
        <p:nvSpPr>
          <p:cNvPr id="4" name="Slide Number Placeholder 3"/>
          <p:cNvSpPr>
            <a:spLocks noGrp="1"/>
          </p:cNvSpPr>
          <p:nvPr>
            <p:ph type="sldNum" sz="quarter" idx="10"/>
          </p:nvPr>
        </p:nvSpPr>
        <p:spPr/>
        <p:txBody>
          <a:bodyPr/>
          <a:lstStyle/>
          <a:p>
            <a:fld id="{9287F5CB-A072-41FA-9E30-CCFF8D2D896B}" type="slidenum">
              <a:rPr lang="en-US" smtClean="0"/>
              <a:t>12</a:t>
            </a:fld>
            <a:endParaRPr lang="en-US" dirty="0"/>
          </a:p>
        </p:txBody>
      </p:sp>
    </p:spTree>
    <p:extLst>
      <p:ext uri="{BB962C8B-B14F-4D97-AF65-F5344CB8AC3E}">
        <p14:creationId xmlns:p14="http://schemas.microsoft.com/office/powerpoint/2010/main" val="1358854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970" indent="-167970">
              <a:buFontTx/>
              <a:buChar char="-"/>
            </a:pPr>
            <a:r>
              <a:rPr lang="en-US" baseline="0" dirty="0" smtClean="0"/>
              <a:t>Synthetic Data: is created by the test.  May try to approximate Real Data</a:t>
            </a:r>
          </a:p>
          <a:p>
            <a:pPr marL="167970" indent="-167970">
              <a:buFontTx/>
              <a:buChar char="-"/>
            </a:pPr>
            <a:r>
              <a:rPr lang="en-US" baseline="0" dirty="0" smtClean="0"/>
              <a:t>Real Data is from actual users or systems</a:t>
            </a:r>
          </a:p>
          <a:p>
            <a:pPr marL="167970" indent="-167970">
              <a:buFontTx/>
              <a:buChar char="-"/>
            </a:pPr>
            <a:r>
              <a:rPr lang="en-US" baseline="0" dirty="0" smtClean="0"/>
              <a:t>Brief mention of user versus system data</a:t>
            </a:r>
            <a:endParaRPr lang="en-US" dirty="0"/>
          </a:p>
        </p:txBody>
      </p:sp>
      <p:sp>
        <p:nvSpPr>
          <p:cNvPr id="4" name="Slide Number Placeholder 3"/>
          <p:cNvSpPr>
            <a:spLocks noGrp="1"/>
          </p:cNvSpPr>
          <p:nvPr>
            <p:ph type="sldNum" sz="quarter" idx="10"/>
          </p:nvPr>
        </p:nvSpPr>
        <p:spPr/>
        <p:txBody>
          <a:bodyPr/>
          <a:lstStyle/>
          <a:p>
            <a:fld id="{5A1BC1F5-9443-4C48-8B99-5C7F406E936F}" type="slidenum">
              <a:rPr lang="en-US" smtClean="0"/>
              <a:t>13</a:t>
            </a:fld>
            <a:endParaRPr lang="en-US" dirty="0"/>
          </a:p>
        </p:txBody>
      </p:sp>
    </p:spTree>
    <p:extLst>
      <p:ext uri="{BB962C8B-B14F-4D97-AF65-F5344CB8AC3E}">
        <p14:creationId xmlns:p14="http://schemas.microsoft.com/office/powerpoint/2010/main" val="3495408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No Change</a:t>
            </a:r>
            <a:r>
              <a:rPr lang="en-US" b="0" baseline="0" dirty="0" smtClean="0"/>
              <a:t>: No perceivable effect on user experience or system intended (some unintended effect possible)</a:t>
            </a:r>
            <a:endParaRPr lang="en-US" b="1" baseline="0" dirty="0" smtClean="0"/>
          </a:p>
          <a:p>
            <a:r>
              <a:rPr lang="en-US" b="1" baseline="0" dirty="0" smtClean="0"/>
              <a:t>Experiment with Users</a:t>
            </a:r>
            <a:r>
              <a:rPr lang="en-US" b="0" baseline="0" dirty="0" smtClean="0"/>
              <a:t>: some or all end users can perceive a difference in behavior due to testing</a:t>
            </a:r>
            <a:endParaRPr lang="en-US" b="1" baseline="0" dirty="0" smtClean="0"/>
          </a:p>
          <a:p>
            <a:r>
              <a:rPr lang="en-US" b="1" baseline="0" dirty="0" smtClean="0"/>
              <a:t>Act on System:  </a:t>
            </a:r>
            <a:r>
              <a:rPr lang="en-US" baseline="0" dirty="0" smtClean="0"/>
              <a:t>Test does something and system reacts.  Reaction is within scope of normal operation</a:t>
            </a:r>
          </a:p>
          <a:p>
            <a:r>
              <a:rPr lang="en-US" b="1" baseline="0" dirty="0" smtClean="0"/>
              <a:t>Change System: </a:t>
            </a:r>
            <a:r>
              <a:rPr lang="en-US" baseline="0" dirty="0" smtClean="0"/>
              <a:t>Test does something that alters a fundamental behavior of the system. Either at the edge of normal operating parameters or outside of them</a:t>
            </a:r>
            <a:endParaRPr lang="en-US" dirty="0" smtClean="0"/>
          </a:p>
          <a:p>
            <a:endParaRPr lang="en-US" dirty="0"/>
          </a:p>
        </p:txBody>
      </p:sp>
      <p:sp>
        <p:nvSpPr>
          <p:cNvPr id="4" name="Slide Number Placeholder 3"/>
          <p:cNvSpPr>
            <a:spLocks noGrp="1"/>
          </p:cNvSpPr>
          <p:nvPr>
            <p:ph type="sldNum" sz="quarter" idx="10"/>
          </p:nvPr>
        </p:nvSpPr>
        <p:spPr/>
        <p:txBody>
          <a:bodyPr/>
          <a:lstStyle/>
          <a:p>
            <a:fld id="{5A1BC1F5-9443-4C48-8B99-5C7F406E936F}" type="slidenum">
              <a:rPr lang="en-US" smtClean="0"/>
              <a:t>14</a:t>
            </a:fld>
            <a:endParaRPr lang="en-US" dirty="0"/>
          </a:p>
        </p:txBody>
      </p:sp>
    </p:spTree>
    <p:extLst>
      <p:ext uri="{BB962C8B-B14F-4D97-AF65-F5344CB8AC3E}">
        <p14:creationId xmlns:p14="http://schemas.microsoft.com/office/powerpoint/2010/main" val="2820165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b="1" dirty="0" smtClean="0"/>
              <a:t>User Behavior</a:t>
            </a:r>
            <a:r>
              <a:rPr lang="en-US" dirty="0" smtClean="0"/>
              <a:t>: assess test through</a:t>
            </a:r>
            <a:r>
              <a:rPr lang="en-US" baseline="0" dirty="0" smtClean="0"/>
              <a:t> user actions: click through rate, usage patterns, usability reports</a:t>
            </a:r>
            <a:endParaRPr lang="en-US" dirty="0" smtClean="0"/>
          </a:p>
          <a:p>
            <a:pPr defTabSz="895838">
              <a:defRPr/>
            </a:pPr>
            <a:r>
              <a:rPr lang="en-US" b="1" dirty="0" smtClean="0"/>
              <a:t>System Behavior </a:t>
            </a:r>
            <a:r>
              <a:rPr lang="en-US" dirty="0" smtClean="0"/>
              <a:t>asses test through system results: SLAs/KPIs, error</a:t>
            </a:r>
            <a:r>
              <a:rPr lang="en-US" baseline="0" dirty="0" smtClean="0"/>
              <a:t> rates, response latency, system recovery</a:t>
            </a:r>
            <a:endParaRPr lang="en-US" dirty="0" smtClean="0"/>
          </a:p>
          <a:p>
            <a:pPr defTabSz="895838">
              <a:defRPr/>
            </a:pPr>
            <a:endParaRPr lang="en-US" dirty="0"/>
          </a:p>
        </p:txBody>
      </p:sp>
      <p:sp>
        <p:nvSpPr>
          <p:cNvPr id="4" name="Slide Number Placeholder 3"/>
          <p:cNvSpPr>
            <a:spLocks noGrp="1"/>
          </p:cNvSpPr>
          <p:nvPr>
            <p:ph type="sldNum" sz="quarter" idx="10"/>
          </p:nvPr>
        </p:nvSpPr>
        <p:spPr/>
        <p:txBody>
          <a:bodyPr/>
          <a:lstStyle/>
          <a:p>
            <a:fld id="{9287F5CB-A072-41FA-9E30-CCFF8D2D896B}" type="slidenum">
              <a:rPr lang="en-US" smtClean="0"/>
              <a:t>15</a:t>
            </a:fld>
            <a:endParaRPr lang="en-US" dirty="0"/>
          </a:p>
        </p:txBody>
      </p:sp>
    </p:spTree>
    <p:extLst>
      <p:ext uri="{BB962C8B-B14F-4D97-AF65-F5344CB8AC3E}">
        <p14:creationId xmlns:p14="http://schemas.microsoft.com/office/powerpoint/2010/main" val="2172679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a:t>
            </a:r>
          </a:p>
          <a:p>
            <a:endParaRPr lang="en-US" dirty="0" smtClean="0"/>
          </a:p>
          <a:p>
            <a:r>
              <a:rPr lang="en-US" dirty="0" smtClean="0"/>
              <a:t>This works better as a handout.  </a:t>
            </a:r>
          </a:p>
          <a:p>
            <a:r>
              <a:rPr lang="en-US" dirty="0" smtClean="0"/>
              <a:t>Can leave up if break here.</a:t>
            </a:r>
          </a:p>
          <a:p>
            <a:endParaRPr lang="en-US" dirty="0" smtClean="0"/>
          </a:p>
        </p:txBody>
      </p:sp>
      <p:sp>
        <p:nvSpPr>
          <p:cNvPr id="4" name="Slide Number Placeholder 3"/>
          <p:cNvSpPr>
            <a:spLocks noGrp="1"/>
          </p:cNvSpPr>
          <p:nvPr>
            <p:ph type="sldNum" sz="quarter" idx="10"/>
          </p:nvPr>
        </p:nvSpPr>
        <p:spPr/>
        <p:txBody>
          <a:bodyPr/>
          <a:lstStyle/>
          <a:p>
            <a:fld id="{9287F5CB-A072-41FA-9E30-CCFF8D2D896B}" type="slidenum">
              <a:rPr lang="en-US" smtClean="0"/>
              <a:t>16</a:t>
            </a:fld>
            <a:endParaRPr lang="en-US" dirty="0"/>
          </a:p>
        </p:txBody>
      </p:sp>
    </p:spTree>
    <p:extLst>
      <p:ext uri="{BB962C8B-B14F-4D97-AF65-F5344CB8AC3E}">
        <p14:creationId xmlns:p14="http://schemas.microsoft.com/office/powerpoint/2010/main" val="484524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Client Instrumentation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Mining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bg2">
                    <a:lumMod val="75000"/>
                  </a:schemeClr>
                </a:solidFill>
                <a:latin typeface="+mn-lt"/>
                <a:ea typeface="+mn-ea"/>
                <a:cs typeface="+mn-cs"/>
              </a:rPr>
              <a:t>JSI: J-script Instrumentation</a:t>
            </a:r>
          </a:p>
          <a:p>
            <a:r>
              <a:rPr lang="en-US" dirty="0" smtClean="0"/>
              <a:t>Performance</a:t>
            </a:r>
            <a:r>
              <a:rPr lang="en-US" baseline="0" dirty="0" smtClean="0"/>
              <a:t> Testing</a:t>
            </a:r>
          </a:p>
          <a:p>
            <a:r>
              <a:rPr lang="en-US" baseline="0" dirty="0" smtClean="0"/>
              <a:t>Real Data Input</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18</a:t>
            </a:fld>
            <a:endParaRPr lang="en-US" dirty="0"/>
          </a:p>
        </p:txBody>
      </p:sp>
    </p:spTree>
    <p:extLst>
      <p:ext uri="{BB962C8B-B14F-4D97-AF65-F5344CB8AC3E}">
        <p14:creationId xmlns:p14="http://schemas.microsoft.com/office/powerpoint/2010/main" val="2128098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970" indent="-167970">
              <a:buFontTx/>
              <a:buChar char="-"/>
            </a:pPr>
            <a:r>
              <a:rPr lang="en-US" baseline="0" dirty="0" smtClean="0"/>
              <a:t>Synthetic Data: is created by the test.  May try to approximate Real Data</a:t>
            </a:r>
          </a:p>
          <a:p>
            <a:pPr marL="167970" indent="-167970">
              <a:buFontTx/>
              <a:buChar char="-"/>
            </a:pPr>
            <a:r>
              <a:rPr lang="en-US" baseline="0" dirty="0" smtClean="0"/>
              <a:t>Real Data is from actual users or systems</a:t>
            </a:r>
          </a:p>
          <a:p>
            <a:pPr marL="167970" indent="-167970">
              <a:buFontTx/>
              <a:buChar char="-"/>
            </a:pPr>
            <a:r>
              <a:rPr lang="en-US" baseline="0" dirty="0" smtClean="0"/>
              <a:t>Brief mention of user versus system data</a:t>
            </a:r>
            <a:endParaRPr lang="en-US" dirty="0"/>
          </a:p>
        </p:txBody>
      </p:sp>
      <p:sp>
        <p:nvSpPr>
          <p:cNvPr id="4" name="Slide Number Placeholder 3"/>
          <p:cNvSpPr>
            <a:spLocks noGrp="1"/>
          </p:cNvSpPr>
          <p:nvPr>
            <p:ph type="sldNum" sz="quarter" idx="10"/>
          </p:nvPr>
        </p:nvSpPr>
        <p:spPr/>
        <p:txBody>
          <a:bodyPr/>
          <a:lstStyle/>
          <a:p>
            <a:fld id="{5A1BC1F5-9443-4C48-8B99-5C7F406E936F}" type="slidenum">
              <a:rPr lang="en-US" smtClean="0"/>
              <a:t>19</a:t>
            </a:fld>
            <a:endParaRPr lang="en-US" dirty="0"/>
          </a:p>
        </p:txBody>
      </p:sp>
    </p:spTree>
    <p:extLst>
      <p:ext uri="{BB962C8B-B14F-4D97-AF65-F5344CB8AC3E}">
        <p14:creationId xmlns:p14="http://schemas.microsoft.com/office/powerpoint/2010/main" val="3495408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Advantages of services over Boxed product for DM</a:t>
            </a:r>
          </a:p>
          <a:p>
            <a:pPr marL="167970" indent="-167970">
              <a:buFontTx/>
              <a:buChar char="-"/>
            </a:pPr>
            <a:r>
              <a:rPr lang="en-US" baseline="0" dirty="0" smtClean="0"/>
              <a:t>Less biased because users do not need to opt in</a:t>
            </a:r>
          </a:p>
          <a:p>
            <a:pPr marL="167970" indent="-167970">
              <a:buFontTx/>
              <a:buChar char="-"/>
            </a:pPr>
            <a:r>
              <a:rPr lang="en-US" baseline="0" dirty="0" smtClean="0"/>
              <a:t>More data</a:t>
            </a:r>
          </a:p>
          <a:p>
            <a:pPr marL="167970" indent="-167970">
              <a:buFontTx/>
              <a:buChar char="-"/>
            </a:pPr>
            <a:r>
              <a:rPr lang="en-US" baseline="0" dirty="0" smtClean="0"/>
              <a:t>Can choose what data you want after release</a:t>
            </a:r>
          </a:p>
          <a:p>
            <a:pPr marL="167970" indent="-167970">
              <a:buFontTx/>
              <a:buChar char="-"/>
            </a:pPr>
            <a:r>
              <a:rPr lang="en-US" baseline="0" dirty="0" smtClean="0"/>
              <a:t>Real Time access - Can act on data in real time</a:t>
            </a:r>
          </a:p>
          <a:p>
            <a:pPr marL="167970" indent="-167970">
              <a:buFontTx/>
              <a:buChar char="-"/>
            </a:pPr>
            <a:r>
              <a:rPr lang="en-US" baseline="0" dirty="0" smtClean="0"/>
              <a:t>Deeper more complete view of server level metrics</a:t>
            </a:r>
            <a:endParaRPr lang="en-US" dirty="0"/>
          </a:p>
        </p:txBody>
      </p:sp>
      <p:sp>
        <p:nvSpPr>
          <p:cNvPr id="4" name="Slide Number Placeholder 3"/>
          <p:cNvSpPr>
            <a:spLocks noGrp="1"/>
          </p:cNvSpPr>
          <p:nvPr>
            <p:ph type="sldNum" sz="quarter" idx="10"/>
          </p:nvPr>
        </p:nvSpPr>
        <p:spPr/>
        <p:txBody>
          <a:bodyPr/>
          <a:lstStyle/>
          <a:p>
            <a:fld id="{5A1BC1F5-9443-4C48-8B99-5C7F406E936F}" type="slidenum">
              <a:rPr lang="en-US" smtClean="0"/>
              <a:t>20</a:t>
            </a:fld>
            <a:endParaRPr lang="en-US" dirty="0"/>
          </a:p>
        </p:txBody>
      </p:sp>
    </p:spTree>
    <p:extLst>
      <p:ext uri="{BB962C8B-B14F-4D97-AF65-F5344CB8AC3E}">
        <p14:creationId xmlns:p14="http://schemas.microsoft.com/office/powerpoint/2010/main" val="2826804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 Speller Split Pane</a:t>
            </a:r>
          </a:p>
        </p:txBody>
      </p:sp>
      <p:sp>
        <p:nvSpPr>
          <p:cNvPr id="4" name="Slide Number Placeholder 3"/>
          <p:cNvSpPr>
            <a:spLocks noGrp="1"/>
          </p:cNvSpPr>
          <p:nvPr>
            <p:ph type="sldNum" sz="quarter" idx="10"/>
          </p:nvPr>
        </p:nvSpPr>
        <p:spPr/>
        <p:txBody>
          <a:bodyPr/>
          <a:lstStyle/>
          <a:p>
            <a:fld id="{DBE4E39F-EF7B-4F16-A133-6E558DDD5785}" type="slidenum">
              <a:rPr lang="en-US" smtClean="0"/>
              <a:t>21</a:t>
            </a:fld>
            <a:endParaRPr lang="en-US" dirty="0"/>
          </a:p>
        </p:txBody>
      </p:sp>
    </p:spTree>
    <p:extLst>
      <p:ext uri="{BB962C8B-B14F-4D97-AF65-F5344CB8AC3E}">
        <p14:creationId xmlns:p14="http://schemas.microsoft.com/office/powerpoint/2010/main" val="3286960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 Speller Split Pane</a:t>
            </a:r>
          </a:p>
        </p:txBody>
      </p:sp>
      <p:sp>
        <p:nvSpPr>
          <p:cNvPr id="4" name="Slide Number Placeholder 3"/>
          <p:cNvSpPr>
            <a:spLocks noGrp="1"/>
          </p:cNvSpPr>
          <p:nvPr>
            <p:ph type="sldNum" sz="quarter" idx="10"/>
          </p:nvPr>
        </p:nvSpPr>
        <p:spPr/>
        <p:txBody>
          <a:bodyPr/>
          <a:lstStyle/>
          <a:p>
            <a:fld id="{DBE4E39F-EF7B-4F16-A133-6E558DDD5785}" type="slidenum">
              <a:rPr lang="en-US" smtClean="0"/>
              <a:t>22</a:t>
            </a:fld>
            <a:endParaRPr lang="en-US" dirty="0"/>
          </a:p>
        </p:txBody>
      </p:sp>
    </p:spTree>
    <p:extLst>
      <p:ext uri="{BB962C8B-B14F-4D97-AF65-F5344CB8AC3E}">
        <p14:creationId xmlns:p14="http://schemas.microsoft.com/office/powerpoint/2010/main" val="3286960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Services</a:t>
            </a:r>
          </a:p>
          <a:p>
            <a:r>
              <a:rPr lang="en-US" dirty="0" smtClean="0"/>
              <a:t>Big Data</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2</a:t>
            </a:fld>
            <a:endParaRPr lang="en-US" dirty="0"/>
          </a:p>
        </p:txBody>
      </p:sp>
    </p:spTree>
    <p:extLst>
      <p:ext uri="{BB962C8B-B14F-4D97-AF65-F5344CB8AC3E}">
        <p14:creationId xmlns:p14="http://schemas.microsoft.com/office/powerpoint/2010/main" val="1009436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67970" indent="-167970">
              <a:buFontTx/>
              <a:buChar char="-"/>
            </a:pPr>
            <a:r>
              <a:rPr lang="en-US" baseline="0" dirty="0" smtClean="0"/>
              <a:t>Speller Split Pane</a:t>
            </a:r>
          </a:p>
          <a:p>
            <a:pPr marL="167970" indent="-167970">
              <a:buFontTx/>
              <a:buChar char="-"/>
            </a:pPr>
            <a:r>
              <a:rPr lang="en-US" baseline="0" dirty="0" smtClean="0"/>
              <a:t>make it clearer that if &gt;90% on one or the other then remove the split screen</a:t>
            </a:r>
          </a:p>
          <a:p>
            <a:pPr marL="615888" lvl="1" indent="-167970">
              <a:buFontTx/>
              <a:buChar char="-"/>
            </a:pPr>
            <a:r>
              <a:rPr lang="en-US" baseline="0" dirty="0" smtClean="0"/>
              <a:t>Let’s us get rid of split screens when split screens are not appropriate</a:t>
            </a:r>
          </a:p>
        </p:txBody>
      </p:sp>
      <p:sp>
        <p:nvSpPr>
          <p:cNvPr id="4" name="Slide Number Placeholder 3"/>
          <p:cNvSpPr>
            <a:spLocks noGrp="1"/>
          </p:cNvSpPr>
          <p:nvPr>
            <p:ph type="sldNum" sz="quarter" idx="10"/>
          </p:nvPr>
        </p:nvSpPr>
        <p:spPr/>
        <p:txBody>
          <a:bodyPr/>
          <a:lstStyle/>
          <a:p>
            <a:fld id="{DBE4E39F-EF7B-4F16-A133-6E558DDD5785}" type="slidenum">
              <a:rPr lang="en-US" smtClean="0"/>
              <a:t>23</a:t>
            </a:fld>
            <a:endParaRPr lang="en-US" dirty="0"/>
          </a:p>
        </p:txBody>
      </p:sp>
    </p:spTree>
    <p:extLst>
      <p:ext uri="{BB962C8B-B14F-4D97-AF65-F5344CB8AC3E}">
        <p14:creationId xmlns:p14="http://schemas.microsoft.com/office/powerpoint/2010/main" val="3286960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a:t>
            </a:r>
            <a:r>
              <a:rPr lang="en-US" baseline="0" dirty="0" smtClean="0"/>
              <a:t> more interesting ones are where the correction was bad</a:t>
            </a:r>
          </a:p>
          <a:p>
            <a:pPr marL="167970" indent="-167970">
              <a:buFontTx/>
              <a:buChar char="-"/>
            </a:pPr>
            <a:r>
              <a:rPr lang="en-US" baseline="0" dirty="0" smtClean="0"/>
              <a:t>Evony is the name of an online game</a:t>
            </a:r>
          </a:p>
          <a:p>
            <a:pPr marL="167970" indent="-167970">
              <a:buFontTx/>
              <a:buChar char="-"/>
            </a:pPr>
            <a:r>
              <a:rPr lang="en-US" baseline="0" dirty="0" smtClean="0"/>
              <a:t>Q={yout} are looking for youtube</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24</a:t>
            </a:fld>
            <a:endParaRPr lang="en-US" dirty="0"/>
          </a:p>
        </p:txBody>
      </p:sp>
    </p:spTree>
    <p:extLst>
      <p:ext uri="{BB962C8B-B14F-4D97-AF65-F5344CB8AC3E}">
        <p14:creationId xmlns:p14="http://schemas.microsoft.com/office/powerpoint/2010/main" val="3182660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measured for the histogram?</a:t>
            </a:r>
            <a:r>
              <a:rPr lang="en-US" baseline="0" dirty="0" smtClean="0"/>
              <a:t> – that’s a secret – but It identifies quantifiable differences between good video and take-down video</a:t>
            </a:r>
            <a:endParaRPr lang="en-US" dirty="0" smtClean="0"/>
          </a:p>
        </p:txBody>
      </p:sp>
      <p:sp>
        <p:nvSpPr>
          <p:cNvPr id="4" name="Slide Number Placeholder 3"/>
          <p:cNvSpPr>
            <a:spLocks noGrp="1"/>
          </p:cNvSpPr>
          <p:nvPr>
            <p:ph type="sldNum" sz="quarter" idx="10"/>
          </p:nvPr>
        </p:nvSpPr>
        <p:spPr/>
        <p:txBody>
          <a:bodyPr/>
          <a:lstStyle/>
          <a:p>
            <a:fld id="{A3DE3D9F-F5E4-4545-BF6B-84F56B25D141}" type="slidenum">
              <a:rPr lang="en-US" smtClean="0"/>
              <a:t>25</a:t>
            </a:fld>
            <a:endParaRPr lang="en-US" dirty="0"/>
          </a:p>
        </p:txBody>
      </p:sp>
    </p:spTree>
    <p:extLst>
      <p:ext uri="{BB962C8B-B14F-4D97-AF65-F5344CB8AC3E}">
        <p14:creationId xmlns:p14="http://schemas.microsoft.com/office/powerpoint/2010/main" val="835632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focus DM on performance - yes</a:t>
            </a:r>
          </a:p>
          <a:p>
            <a:r>
              <a:rPr lang="en-US" dirty="0" smtClean="0"/>
              <a:t>Stuff = (the next major bullet) PLT, time to submit, etc.</a:t>
            </a:r>
            <a:endParaRPr lang="en-US" dirty="0"/>
          </a:p>
        </p:txBody>
      </p:sp>
      <p:sp>
        <p:nvSpPr>
          <p:cNvPr id="4" name="Slide Number Placeholder 3"/>
          <p:cNvSpPr>
            <a:spLocks noGrp="1"/>
          </p:cNvSpPr>
          <p:nvPr>
            <p:ph type="sldNum" sz="quarter" idx="10"/>
          </p:nvPr>
        </p:nvSpPr>
        <p:spPr/>
        <p:txBody>
          <a:bodyPr/>
          <a:lstStyle/>
          <a:p>
            <a:fld id="{5A1BC1F5-9443-4C48-8B99-5C7F406E936F}" type="slidenum">
              <a:rPr lang="en-US" smtClean="0"/>
              <a:t>26</a:t>
            </a:fld>
            <a:endParaRPr lang="en-US" dirty="0"/>
          </a:p>
        </p:txBody>
      </p:sp>
    </p:spTree>
    <p:extLst>
      <p:ext uri="{BB962C8B-B14F-4D97-AF65-F5344CB8AC3E}">
        <p14:creationId xmlns:p14="http://schemas.microsoft.com/office/powerpoint/2010/main" val="2231081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Listener</a:t>
            </a:r>
            <a:r>
              <a:rPr lang="en-US" baseline="0" dirty="0" smtClean="0"/>
              <a:t> = service listening for the beacons from the client instrumentation</a:t>
            </a:r>
            <a:endParaRPr lang="en-US" dirty="0"/>
          </a:p>
        </p:txBody>
      </p:sp>
      <p:sp>
        <p:nvSpPr>
          <p:cNvPr id="4" name="Slide Number Placeholder 3"/>
          <p:cNvSpPr>
            <a:spLocks noGrp="1"/>
          </p:cNvSpPr>
          <p:nvPr>
            <p:ph type="sldNum" sz="quarter" idx="10"/>
          </p:nvPr>
        </p:nvSpPr>
        <p:spPr/>
        <p:txBody>
          <a:bodyPr/>
          <a:lstStyle/>
          <a:p>
            <a:fld id="{5A1BC1F5-9443-4C48-8B99-5C7F406E936F}" type="slidenum">
              <a:rPr lang="en-US" smtClean="0"/>
              <a:t>27</a:t>
            </a:fld>
            <a:endParaRPr lang="en-US" dirty="0"/>
          </a:p>
        </p:txBody>
      </p:sp>
    </p:spTree>
    <p:extLst>
      <p:ext uri="{BB962C8B-B14F-4D97-AF65-F5344CB8AC3E}">
        <p14:creationId xmlns:p14="http://schemas.microsoft.com/office/powerpoint/2010/main" val="2231081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focus DM on performance - yes</a:t>
            </a:r>
          </a:p>
          <a:p>
            <a:r>
              <a:rPr lang="en-US" dirty="0" smtClean="0"/>
              <a:t>Stuff = (the next major bullet) PLT, time to submit, etc.</a:t>
            </a:r>
            <a:endParaRPr lang="en-US" dirty="0"/>
          </a:p>
        </p:txBody>
      </p:sp>
      <p:sp>
        <p:nvSpPr>
          <p:cNvPr id="4" name="Slide Number Placeholder 3"/>
          <p:cNvSpPr>
            <a:spLocks noGrp="1"/>
          </p:cNvSpPr>
          <p:nvPr>
            <p:ph type="sldNum" sz="quarter" idx="10"/>
          </p:nvPr>
        </p:nvSpPr>
        <p:spPr/>
        <p:txBody>
          <a:bodyPr/>
          <a:lstStyle/>
          <a:p>
            <a:fld id="{5A1BC1F5-9443-4C48-8B99-5C7F406E936F}" type="slidenum">
              <a:rPr lang="en-US" smtClean="0"/>
              <a:t>28</a:t>
            </a:fld>
            <a:endParaRPr lang="en-US" dirty="0"/>
          </a:p>
        </p:txBody>
      </p:sp>
    </p:spTree>
    <p:extLst>
      <p:ext uri="{BB962C8B-B14F-4D97-AF65-F5344CB8AC3E}">
        <p14:creationId xmlns:p14="http://schemas.microsoft.com/office/powerpoint/2010/main" val="2231081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a:t>
            </a:r>
            <a:r>
              <a:rPr lang="en-US" baseline="0" dirty="0" smtClean="0"/>
              <a:t> Here are the actual results in the case. </a:t>
            </a:r>
          </a:p>
          <a:p>
            <a:endParaRPr lang="en-US" baseline="0" dirty="0" smtClean="0"/>
          </a:p>
          <a:p>
            <a:r>
              <a:rPr lang="en-US" b="1" baseline="0" dirty="0" smtClean="0"/>
              <a:t>Do</a:t>
            </a:r>
            <a:r>
              <a:rPr lang="en-US" baseline="0" dirty="0" smtClean="0"/>
              <a:t>: Explain the graphic on the slide.</a:t>
            </a:r>
          </a:p>
          <a:p>
            <a:pPr marL="167970" indent="-167970">
              <a:buFontTx/>
              <a:buChar char="-"/>
            </a:pPr>
            <a:r>
              <a:rPr lang="en-US" baseline="0" dirty="0" smtClean="0"/>
              <a:t>PLT can vary by browser, as well as by other environmental factors</a:t>
            </a:r>
          </a:p>
          <a:p>
            <a:pPr marL="167970" indent="-167970">
              <a:buFontTx/>
              <a:buChar char="-"/>
            </a:pPr>
            <a:r>
              <a:rPr lang="en-US" baseline="0" dirty="0" smtClean="0"/>
              <a:t>These analyses can show defects, bottlenecks, and usage patterns</a:t>
            </a:r>
          </a:p>
          <a:p>
            <a:pPr marL="167970" indent="-167970">
              <a:buFontTx/>
              <a:buChar char="-"/>
            </a:pPr>
            <a:r>
              <a:rPr lang="en-US" baseline="0" dirty="0" smtClean="0"/>
              <a:t>Here iPhone and Nokia are expected to be slower since they are likely cellular broadband </a:t>
            </a:r>
          </a:p>
          <a:p>
            <a:pPr marL="167970" indent="-167970">
              <a:buFontTx/>
              <a:buChar char="-"/>
            </a:pPr>
            <a:endParaRPr lang="en-US" baseline="0" dirty="0" smtClean="0"/>
          </a:p>
          <a:p>
            <a:r>
              <a:rPr lang="en-US" b="1" baseline="0" dirty="0" smtClean="0"/>
              <a:t>Reveal</a:t>
            </a:r>
            <a:r>
              <a:rPr lang="en-US" baseline="0" dirty="0" smtClean="0"/>
              <a:t>: Nassar quote</a:t>
            </a:r>
          </a:p>
          <a:p>
            <a:r>
              <a:rPr lang="en-US" baseline="0" dirty="0" smtClean="0"/>
              <a:t>- A test lab tells us what we </a:t>
            </a:r>
            <a:r>
              <a:rPr lang="en-US" i="1" baseline="0" dirty="0" smtClean="0"/>
              <a:t>think</a:t>
            </a:r>
            <a:r>
              <a:rPr lang="en-US" baseline="0" dirty="0" smtClean="0"/>
              <a:t> performance is….</a:t>
            </a:r>
          </a:p>
          <a:p>
            <a:endParaRPr lang="en-US" dirty="0" smtClean="0"/>
          </a:p>
          <a:p>
            <a:pPr defTabSz="914292">
              <a:defRPr/>
            </a:pPr>
            <a:r>
              <a:rPr lang="en-US" b="1" dirty="0"/>
              <a:t>Additional talking points</a:t>
            </a:r>
            <a:r>
              <a:rPr lang="en-US" dirty="0"/>
              <a:t>:</a:t>
            </a:r>
          </a:p>
          <a:p>
            <a:pPr marL="171430" indent="-171430">
              <a:buFont typeface="Arial" pitchFamily="34" charset="0"/>
              <a:buChar char="•"/>
            </a:pPr>
            <a:r>
              <a:rPr lang="en-US" dirty="0"/>
              <a:t>Specifically Last-Mile performance testing with real users</a:t>
            </a:r>
          </a:p>
          <a:p>
            <a:pPr marL="171430" indent="-171430">
              <a:buFont typeface="Arial" pitchFamily="34" charset="0"/>
              <a:buChar char="•"/>
            </a:pPr>
            <a:r>
              <a:rPr lang="en-US" dirty="0"/>
              <a:t>They use a custom built solution: Hotmail's </a:t>
            </a:r>
            <a:r>
              <a:rPr lang="en-US" dirty="0" smtClean="0"/>
              <a:t>JavaScript </a:t>
            </a:r>
            <a:r>
              <a:rPr lang="en-US" dirty="0"/>
              <a:t>Instrumentation (JSI)</a:t>
            </a:r>
          </a:p>
          <a:p>
            <a:pPr marL="628576" lvl="1" indent="-171430">
              <a:buFont typeface="Arial" pitchFamily="34" charset="0"/>
              <a:buChar char="•"/>
            </a:pPr>
            <a:r>
              <a:rPr lang="en-US" dirty="0"/>
              <a:t>Uses timers, cookies &amp; c.gif’s to measure </a:t>
            </a:r>
            <a:r>
              <a:rPr lang="en-US" dirty="0" err="1"/>
              <a:t>perf</a:t>
            </a:r>
            <a:r>
              <a:rPr lang="en-US" dirty="0"/>
              <a:t> the way we want to</a:t>
            </a:r>
          </a:p>
          <a:p>
            <a:pPr marL="628576" lvl="1" indent="-171430">
              <a:buFont typeface="Arial" pitchFamily="34" charset="0"/>
              <a:buChar char="•"/>
            </a:pPr>
            <a:r>
              <a:rPr lang="en-US" dirty="0"/>
              <a:t>Budget for 500 Million measurements / month</a:t>
            </a:r>
          </a:p>
          <a:p>
            <a:pPr marL="628576" lvl="1" indent="-171430">
              <a:buFont typeface="Arial" pitchFamily="34" charset="0"/>
              <a:buChar char="•"/>
            </a:pPr>
            <a:r>
              <a:rPr lang="en-US" dirty="0"/>
              <a:t>Backend collection and analysis outsourced (Omniture, Akamai)</a:t>
            </a:r>
          </a:p>
          <a:p>
            <a:pPr marL="171430" indent="-171430">
              <a:buFont typeface="Arial" pitchFamily="34" charset="0"/>
              <a:buChar char="•"/>
            </a:pPr>
            <a:r>
              <a:rPr lang="en-US" dirty="0"/>
              <a:t>Sampled by market/cluster</a:t>
            </a:r>
            <a:endParaRPr lang="en-US" sz="1400" b="1" dirty="0"/>
          </a:p>
          <a:p>
            <a:endParaRPr lang="en-US" dirty="0" smtClean="0"/>
          </a:p>
        </p:txBody>
      </p:sp>
      <p:sp>
        <p:nvSpPr>
          <p:cNvPr id="4" name="Slide Number Placeholder 3"/>
          <p:cNvSpPr>
            <a:spLocks noGrp="1"/>
          </p:cNvSpPr>
          <p:nvPr>
            <p:ph type="sldNum" sz="quarter" idx="10"/>
          </p:nvPr>
        </p:nvSpPr>
        <p:spPr/>
        <p:txBody>
          <a:bodyPr/>
          <a:lstStyle/>
          <a:p>
            <a:fld id="{5A1BC1F5-9443-4C48-8B99-5C7F406E936F}" type="slidenum">
              <a:rPr lang="en-US" smtClean="0"/>
              <a:t>29</a:t>
            </a:fld>
            <a:endParaRPr lang="en-US" dirty="0"/>
          </a:p>
        </p:txBody>
      </p:sp>
    </p:spTree>
    <p:extLst>
      <p:ext uri="{BB962C8B-B14F-4D97-AF65-F5344CB8AC3E}">
        <p14:creationId xmlns:p14="http://schemas.microsoft.com/office/powerpoint/2010/main" val="1816347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2">
              <a:defRPr/>
            </a:pPr>
            <a:endParaRPr lang="en-US" b="1" dirty="0"/>
          </a:p>
        </p:txBody>
      </p:sp>
      <p:sp>
        <p:nvSpPr>
          <p:cNvPr id="4" name="Slide Number Placeholder 3"/>
          <p:cNvSpPr>
            <a:spLocks noGrp="1"/>
          </p:cNvSpPr>
          <p:nvPr>
            <p:ph type="sldNum" sz="quarter" idx="10"/>
          </p:nvPr>
        </p:nvSpPr>
        <p:spPr/>
        <p:txBody>
          <a:bodyPr/>
          <a:lstStyle/>
          <a:p>
            <a:fld id="{5A1BC1F5-9443-4C48-8B99-5C7F406E936F}" type="slidenum">
              <a:rPr lang="en-US" smtClean="0"/>
              <a:t>30</a:t>
            </a:fld>
            <a:endParaRPr lang="en-US" dirty="0"/>
          </a:p>
        </p:txBody>
      </p:sp>
    </p:spTree>
    <p:extLst>
      <p:ext uri="{BB962C8B-B14F-4D97-AF65-F5344CB8AC3E}">
        <p14:creationId xmlns:p14="http://schemas.microsoft.com/office/powerpoint/2010/main" val="2829059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a:t>
            </a:r>
            <a:r>
              <a:rPr lang="en-US" baseline="0" dirty="0" smtClean="0"/>
              <a:t> such as deployment of new features/versions is the most dangerous time for a service</a:t>
            </a:r>
            <a:endParaRPr lang="en-US" dirty="0" smtClean="0"/>
          </a:p>
          <a:p>
            <a:pPr defTabSz="895838">
              <a:defRPr/>
            </a:pPr>
            <a:r>
              <a:rPr lang="en-US" dirty="0" smtClean="0"/>
              <a:t>Services have a lot more change that packaged software - need to protect yourself for</a:t>
            </a:r>
            <a:r>
              <a:rPr lang="en-US" baseline="0" dirty="0" smtClean="0"/>
              <a:t> those changes</a:t>
            </a:r>
          </a:p>
          <a:p>
            <a:pPr defTabSz="895838">
              <a:defRPr/>
            </a:pPr>
            <a:r>
              <a:rPr lang="en-US" baseline="0" dirty="0" smtClean="0"/>
              <a:t>Environment Validation checks everything *outside* of your code</a:t>
            </a:r>
          </a:p>
          <a:p>
            <a:endParaRPr lang="en-US" dirty="0" smtClean="0"/>
          </a:p>
        </p:txBody>
      </p:sp>
      <p:sp>
        <p:nvSpPr>
          <p:cNvPr id="4" name="Slide Number Placeholder 3"/>
          <p:cNvSpPr>
            <a:spLocks noGrp="1"/>
          </p:cNvSpPr>
          <p:nvPr>
            <p:ph type="sldNum" sz="quarter" idx="10"/>
          </p:nvPr>
        </p:nvSpPr>
        <p:spPr/>
        <p:txBody>
          <a:bodyPr/>
          <a:lstStyle/>
          <a:p>
            <a:fld id="{5A1BC1F5-9443-4C48-8B99-5C7F406E936F}" type="slidenum">
              <a:rPr lang="en-US" smtClean="0"/>
              <a:t>31</a:t>
            </a:fld>
            <a:endParaRPr lang="en-US" dirty="0"/>
          </a:p>
        </p:txBody>
      </p:sp>
    </p:spTree>
    <p:extLst>
      <p:ext uri="{BB962C8B-B14F-4D97-AF65-F5344CB8AC3E}">
        <p14:creationId xmlns:p14="http://schemas.microsoft.com/office/powerpoint/2010/main" val="3046125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dirty="0"/>
              <a:t>: Paraphrase the actual case information below.</a:t>
            </a:r>
          </a:p>
          <a:p>
            <a:endParaRPr lang="en-US" dirty="0"/>
          </a:p>
          <a:p>
            <a:r>
              <a:rPr lang="en-US" dirty="0"/>
              <a:t>ODC Production Check is an automated verification tool that helps verify basic configuration and functionalities on OfficeCMS and Office.com web site. </a:t>
            </a:r>
          </a:p>
          <a:p>
            <a:pPr marL="628576" lvl="1" indent="-171430">
              <a:buFont typeface="Arial" pitchFamily="34" charset="0"/>
              <a:buChar char="•"/>
            </a:pPr>
            <a:r>
              <a:rPr lang="en-US" dirty="0"/>
              <a:t>DLL version compatibility</a:t>
            </a:r>
          </a:p>
          <a:p>
            <a:pPr marL="628576" lvl="1" indent="-171430">
              <a:buFont typeface="Arial" pitchFamily="34" charset="0"/>
              <a:buChar char="•"/>
            </a:pPr>
            <a:r>
              <a:rPr lang="en-US" dirty="0"/>
              <a:t>Connection Health</a:t>
            </a:r>
          </a:p>
          <a:p>
            <a:pPr marL="628576" lvl="1" indent="-171430">
              <a:buFont typeface="Arial" pitchFamily="34" charset="0"/>
              <a:buChar char="•"/>
            </a:pPr>
            <a:r>
              <a:rPr lang="en-US" dirty="0"/>
              <a:t>Certificate Installation and Validity</a:t>
            </a:r>
          </a:p>
          <a:p>
            <a:pPr marL="628576" lvl="1" indent="-171430">
              <a:buFont typeface="Arial" pitchFamily="34" charset="0"/>
              <a:buChar char="•"/>
            </a:pPr>
            <a:r>
              <a:rPr lang="en-US" dirty="0"/>
              <a:t>Content freshness</a:t>
            </a:r>
          </a:p>
          <a:p>
            <a:pPr marL="628576" lvl="1" indent="-171430">
              <a:buFont typeface="Arial" pitchFamily="34" charset="0"/>
              <a:buChar char="•"/>
            </a:pPr>
            <a:r>
              <a:rPr lang="en-US" dirty="0"/>
              <a:t>Consistent configuration across deployment</a:t>
            </a:r>
          </a:p>
          <a:p>
            <a:r>
              <a:rPr lang="en-US" dirty="0"/>
              <a:t>The tool can be run remotely and does not need to be run on the server, therefore all the tests are simple web request to the server and make sure they return OK.</a:t>
            </a:r>
          </a:p>
          <a:p>
            <a:endParaRPr lang="en-US" dirty="0"/>
          </a:p>
          <a:p>
            <a:pPr defTabSz="914292">
              <a:defRPr/>
            </a:pPr>
            <a:r>
              <a:rPr lang="en-US" b="1" baseline="0" dirty="0" smtClean="0"/>
              <a:t>Do</a:t>
            </a:r>
            <a:r>
              <a:rPr lang="en-US" baseline="0" dirty="0" smtClean="0"/>
              <a:t>: Ask for questions regarding the scenario and/or Environment Validation.</a:t>
            </a:r>
            <a:endParaRPr lang="en-US" b="1" dirty="0"/>
          </a:p>
          <a:p>
            <a:endParaRPr lang="en-US" dirty="0"/>
          </a:p>
        </p:txBody>
      </p:sp>
      <p:sp>
        <p:nvSpPr>
          <p:cNvPr id="4" name="Slide Number Placeholder 3"/>
          <p:cNvSpPr>
            <a:spLocks noGrp="1"/>
          </p:cNvSpPr>
          <p:nvPr>
            <p:ph type="sldNum" sz="quarter" idx="10"/>
          </p:nvPr>
        </p:nvSpPr>
        <p:spPr/>
        <p:txBody>
          <a:bodyPr/>
          <a:lstStyle/>
          <a:p>
            <a:fld id="{5A1BC1F5-9443-4C48-8B99-5C7F406E936F}" type="slidenum">
              <a:rPr lang="en-US" smtClean="0"/>
              <a:t>32</a:t>
            </a:fld>
            <a:endParaRPr lang="en-US" dirty="0"/>
          </a:p>
        </p:txBody>
      </p:sp>
    </p:spTree>
    <p:extLst>
      <p:ext uri="{BB962C8B-B14F-4D97-AF65-F5344CB8AC3E}">
        <p14:creationId xmlns:p14="http://schemas.microsoft.com/office/powerpoint/2010/main" val="2967047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Iterative Virtuous Cycle</a:t>
            </a:r>
          </a:p>
          <a:p>
            <a:r>
              <a:rPr lang="en-US" dirty="0" smtClean="0"/>
              <a:t>Y TiP?</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4</a:t>
            </a:fld>
            <a:endParaRPr lang="en-US" dirty="0"/>
          </a:p>
        </p:txBody>
      </p:sp>
    </p:spTree>
    <p:extLst>
      <p:ext uri="{BB962C8B-B14F-4D97-AF65-F5344CB8AC3E}">
        <p14:creationId xmlns:p14="http://schemas.microsoft.com/office/powerpoint/2010/main" val="669332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No Change</a:t>
            </a:r>
            <a:r>
              <a:rPr lang="en-US" b="0" baseline="0" dirty="0" smtClean="0"/>
              <a:t>: No perceivable effect on user experience or system intended (some unintended effect possible)</a:t>
            </a:r>
            <a:endParaRPr lang="en-US" b="1" baseline="0" dirty="0" smtClean="0"/>
          </a:p>
          <a:p>
            <a:r>
              <a:rPr lang="en-US" b="1" baseline="0" dirty="0" smtClean="0"/>
              <a:t>Experiment with Users</a:t>
            </a:r>
            <a:r>
              <a:rPr lang="en-US" b="0" baseline="0" dirty="0" smtClean="0"/>
              <a:t>: some or all end users can perceive a difference in behavior due to testing</a:t>
            </a:r>
            <a:endParaRPr lang="en-US" b="1" baseline="0" dirty="0" smtClean="0"/>
          </a:p>
          <a:p>
            <a:r>
              <a:rPr lang="en-US" b="1" baseline="0" dirty="0" smtClean="0"/>
              <a:t>Act on System:  </a:t>
            </a:r>
            <a:r>
              <a:rPr lang="en-US" baseline="0" dirty="0" smtClean="0"/>
              <a:t>Test does something and system reacts.  Reaction is within scope of normal operation</a:t>
            </a:r>
          </a:p>
          <a:p>
            <a:r>
              <a:rPr lang="en-US" b="1" baseline="0" dirty="0" smtClean="0"/>
              <a:t>Change System: </a:t>
            </a:r>
            <a:r>
              <a:rPr lang="en-US" baseline="0" dirty="0" smtClean="0"/>
              <a:t>Test does something that alters a fundamental behavior of the system. Either at the edge of normal operating parameters or outside of them</a:t>
            </a:r>
            <a:endParaRPr lang="en-US" dirty="0" smtClean="0"/>
          </a:p>
          <a:p>
            <a:endParaRPr lang="en-US" dirty="0"/>
          </a:p>
        </p:txBody>
      </p:sp>
      <p:sp>
        <p:nvSpPr>
          <p:cNvPr id="4" name="Slide Number Placeholder 3"/>
          <p:cNvSpPr>
            <a:spLocks noGrp="1"/>
          </p:cNvSpPr>
          <p:nvPr>
            <p:ph type="sldNum" sz="quarter" idx="10"/>
          </p:nvPr>
        </p:nvSpPr>
        <p:spPr/>
        <p:txBody>
          <a:bodyPr/>
          <a:lstStyle/>
          <a:p>
            <a:fld id="{5A1BC1F5-9443-4C48-8B99-5C7F406E936F}" type="slidenum">
              <a:rPr lang="en-US" smtClean="0"/>
              <a:t>33</a:t>
            </a:fld>
            <a:endParaRPr lang="en-US" dirty="0"/>
          </a:p>
        </p:txBody>
      </p:sp>
    </p:spTree>
    <p:extLst>
      <p:ext uri="{BB962C8B-B14F-4D97-AF65-F5344CB8AC3E}">
        <p14:creationId xmlns:p14="http://schemas.microsoft.com/office/powerpoint/2010/main" val="2820165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a:t>
            </a:r>
            <a:r>
              <a:rPr lang="en-US" baseline="0" dirty="0" smtClean="0"/>
              <a:t> 30 seconds for participants to compare their answers to this</a:t>
            </a:r>
          </a:p>
          <a:p>
            <a:r>
              <a:rPr lang="en-US" baseline="0" dirty="0" smtClean="0"/>
              <a:t>Then ask for questions</a:t>
            </a:r>
            <a:endParaRPr lang="en-US" dirty="0"/>
          </a:p>
        </p:txBody>
      </p:sp>
      <p:sp>
        <p:nvSpPr>
          <p:cNvPr id="4" name="Slide Number Placeholder 3"/>
          <p:cNvSpPr>
            <a:spLocks noGrp="1"/>
          </p:cNvSpPr>
          <p:nvPr>
            <p:ph type="sldNum" sz="quarter" idx="10"/>
          </p:nvPr>
        </p:nvSpPr>
        <p:spPr/>
        <p:txBody>
          <a:bodyPr/>
          <a:lstStyle/>
          <a:p>
            <a:fld id="{5A1BC1F5-9443-4C48-8B99-5C7F406E936F}" type="slidenum">
              <a:rPr lang="en-US" smtClean="0"/>
              <a:t>34</a:t>
            </a:fld>
            <a:endParaRPr lang="en-US" dirty="0"/>
          </a:p>
        </p:txBody>
      </p:sp>
    </p:spTree>
    <p:extLst>
      <p:ext uri="{BB962C8B-B14F-4D97-AF65-F5344CB8AC3E}">
        <p14:creationId xmlns:p14="http://schemas.microsoft.com/office/powerpoint/2010/main" val="3495408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a:t>
            </a:r>
            <a:r>
              <a:rPr lang="en-US" baseline="0" dirty="0" smtClean="0"/>
              <a:t> Experiment with</a:t>
            </a:r>
            <a:endParaRPr lang="en-US" dirty="0" smtClean="0"/>
          </a:p>
          <a:p>
            <a:r>
              <a:rPr lang="en-US" dirty="0" smtClean="0"/>
              <a:t>Experimentation</a:t>
            </a:r>
          </a:p>
          <a:p>
            <a:r>
              <a:rPr lang="en-US" dirty="0" smtClean="0"/>
              <a:t>Go / No-go</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eXposure Control</a:t>
            </a:r>
          </a:p>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36</a:t>
            </a:fld>
            <a:endParaRPr lang="en-US" dirty="0"/>
          </a:p>
        </p:txBody>
      </p:sp>
    </p:spTree>
    <p:extLst>
      <p:ext uri="{BB962C8B-B14F-4D97-AF65-F5344CB8AC3E}">
        <p14:creationId xmlns:p14="http://schemas.microsoft.com/office/powerpoint/2010/main" val="4239889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things” = ideas, either</a:t>
            </a:r>
            <a:r>
              <a:rPr lang="en-US" baseline="0" dirty="0" smtClean="0"/>
              <a:t> customer facing or deep architectural</a:t>
            </a:r>
          </a:p>
          <a:p>
            <a:r>
              <a:rPr lang="en-US" baseline="0" dirty="0" smtClean="0"/>
              <a:t>TiP enables Experimentation </a:t>
            </a:r>
          </a:p>
          <a:p>
            <a:endParaRPr lang="en-US" baseline="0" dirty="0" smtClean="0"/>
          </a:p>
          <a:p>
            <a:pPr marL="167970" indent="-167970">
              <a:buFontTx/>
              <a:buChar char="-"/>
            </a:pPr>
            <a:r>
              <a:rPr lang="en-US" baseline="0" dirty="0" smtClean="0"/>
              <a:t>Experimentation</a:t>
            </a:r>
          </a:p>
          <a:p>
            <a:pPr marL="615888" lvl="1" indent="-167970">
              <a:buFontTx/>
              <a:buChar char="-"/>
            </a:pPr>
            <a:r>
              <a:rPr lang="en-US" baseline="0" dirty="0" smtClean="0"/>
              <a:t>Uncontrolled Experimentation</a:t>
            </a:r>
          </a:p>
          <a:p>
            <a:pPr marL="1063807" lvl="2" indent="-167970">
              <a:buFontTx/>
              <a:buChar char="-"/>
            </a:pPr>
            <a:r>
              <a:rPr lang="en-US" baseline="0" dirty="0" smtClean="0"/>
              <a:t>Dogfood</a:t>
            </a:r>
          </a:p>
          <a:p>
            <a:pPr marL="615888" lvl="1" indent="-167970">
              <a:buFontTx/>
              <a:buChar char="-"/>
            </a:pPr>
            <a:r>
              <a:rPr lang="en-US" baseline="0" dirty="0" smtClean="0"/>
              <a:t>Controlled Experimentation (AB Testing)</a:t>
            </a:r>
          </a:p>
          <a:p>
            <a:pPr marL="1063807" lvl="2" indent="-167970">
              <a:buFontTx/>
              <a:buChar char="-"/>
            </a:pPr>
            <a:r>
              <a:rPr lang="en-US" baseline="0" dirty="0" smtClean="0"/>
              <a:t>Experimentation for Design</a:t>
            </a:r>
          </a:p>
          <a:p>
            <a:pPr marL="1063807" lvl="2" indent="-167970">
              <a:buFontTx/>
              <a:buChar char="-"/>
            </a:pPr>
            <a:r>
              <a:rPr lang="en-US" baseline="0" dirty="0" smtClean="0"/>
              <a:t>Experimentation for Quality</a:t>
            </a:r>
            <a:endParaRPr lang="en-US" dirty="0"/>
          </a:p>
        </p:txBody>
      </p:sp>
      <p:sp>
        <p:nvSpPr>
          <p:cNvPr id="4" name="Slide Number Placeholder 3"/>
          <p:cNvSpPr>
            <a:spLocks noGrp="1"/>
          </p:cNvSpPr>
          <p:nvPr>
            <p:ph type="sldNum" sz="quarter" idx="10"/>
          </p:nvPr>
        </p:nvSpPr>
        <p:spPr/>
        <p:txBody>
          <a:bodyPr/>
          <a:lstStyle/>
          <a:p>
            <a:fld id="{5A1BC1F5-9443-4C48-8B99-5C7F406E936F}" type="slidenum">
              <a:rPr lang="en-US" smtClean="0"/>
              <a:t>37</a:t>
            </a:fld>
            <a:endParaRPr lang="en-US" dirty="0"/>
          </a:p>
        </p:txBody>
      </p:sp>
    </p:spTree>
    <p:extLst>
      <p:ext uri="{BB962C8B-B14F-4D97-AF65-F5344CB8AC3E}">
        <p14:creationId xmlns:p14="http://schemas.microsoft.com/office/powerpoint/2010/main" val="3204813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Cheap</a:t>
            </a:r>
            <a:r>
              <a:rPr lang="en-US" baseline="0" dirty="0" smtClean="0"/>
              <a:t> and rapid – limit testing / limit risk</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38</a:t>
            </a:fld>
            <a:endParaRPr lang="en-US" dirty="0"/>
          </a:p>
        </p:txBody>
      </p:sp>
    </p:spTree>
    <p:extLst>
      <p:ext uri="{BB962C8B-B14F-4D97-AF65-F5344CB8AC3E}">
        <p14:creationId xmlns:p14="http://schemas.microsoft.com/office/powerpoint/2010/main" val="3848161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95838">
              <a:defRPr/>
            </a:pPr>
            <a:r>
              <a:rPr lang="en-US" b="1" dirty="0" smtClean="0"/>
              <a:t>Say</a:t>
            </a:r>
            <a:r>
              <a:rPr lang="en-US" dirty="0" smtClean="0"/>
              <a:t>: A subset of</a:t>
            </a:r>
            <a:r>
              <a:rPr lang="en-US" baseline="0" dirty="0" smtClean="0"/>
              <a:t> experimentation is *controlled* experimentation, known as AB Testing</a:t>
            </a:r>
            <a:endParaRPr lang="en-US" dirty="0" smtClean="0"/>
          </a:p>
          <a:p>
            <a:pPr marL="0" lvl="1" defTabSz="895838">
              <a:defRPr/>
            </a:pPr>
            <a:r>
              <a:rPr lang="en-US" b="1" dirty="0" smtClean="0"/>
              <a:t>Do</a:t>
            </a:r>
          </a:p>
          <a:p>
            <a:pPr marL="167970" lvl="1" indent="-167970" defTabSz="895838">
              <a:buFontTx/>
              <a:buChar char="-"/>
              <a:defRPr/>
            </a:pPr>
            <a:r>
              <a:rPr lang="en-US" dirty="0" smtClean="0"/>
              <a:t>Explain how</a:t>
            </a:r>
            <a:r>
              <a:rPr lang="en-US" baseline="0" dirty="0" smtClean="0"/>
              <a:t> AB Testing works</a:t>
            </a:r>
          </a:p>
          <a:p>
            <a:pPr marL="167970" lvl="1" indent="-167970" defTabSz="895838">
              <a:buFontTx/>
              <a:buChar char="-"/>
              <a:defRPr/>
            </a:pPr>
            <a:r>
              <a:rPr lang="en-US" baseline="0" dirty="0" smtClean="0"/>
              <a:t>Describe why it is controlled – how it proves causality of your observed results</a:t>
            </a:r>
            <a:endParaRPr lang="en-US" dirty="0" smtClean="0"/>
          </a:p>
          <a:p>
            <a:pPr marL="447919" lvl="2" defTabSz="895838">
              <a:defRPr/>
            </a:pPr>
            <a:endParaRPr lang="en-US" dirty="0" smtClean="0"/>
          </a:p>
        </p:txBody>
      </p:sp>
      <p:sp>
        <p:nvSpPr>
          <p:cNvPr id="4" name="Slide Number Placeholder 3"/>
          <p:cNvSpPr>
            <a:spLocks noGrp="1"/>
          </p:cNvSpPr>
          <p:nvPr>
            <p:ph type="sldNum" sz="quarter" idx="10"/>
          </p:nvPr>
        </p:nvSpPr>
        <p:spPr/>
        <p:txBody>
          <a:bodyPr/>
          <a:lstStyle/>
          <a:p>
            <a:fld id="{5A1BC1F5-9443-4C48-8B99-5C7F406E936F}" type="slidenum">
              <a:rPr lang="en-US" smtClean="0"/>
              <a:t>40</a:t>
            </a:fld>
            <a:endParaRPr lang="en-US" dirty="0"/>
          </a:p>
        </p:txBody>
      </p:sp>
    </p:spTree>
    <p:extLst>
      <p:ext uri="{BB962C8B-B14F-4D97-AF65-F5344CB8AC3E}">
        <p14:creationId xmlns:p14="http://schemas.microsoft.com/office/powerpoint/2010/main" val="26677459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 Now</a:t>
            </a:r>
            <a:r>
              <a:rPr lang="en-US" baseline="0" dirty="0" smtClean="0"/>
              <a:t> back to our two methodologies – they are both forms of AB Testing</a:t>
            </a:r>
            <a:endParaRPr lang="en-US" dirty="0" smtClean="0"/>
          </a:p>
          <a:p>
            <a:pPr marL="0" lvl="1" defTabSz="895838">
              <a:defRPr/>
            </a:pPr>
            <a:endParaRPr lang="en-US" b="0" dirty="0" smtClean="0"/>
          </a:p>
        </p:txBody>
      </p:sp>
      <p:sp>
        <p:nvSpPr>
          <p:cNvPr id="4" name="Slide Number Placeholder 3"/>
          <p:cNvSpPr>
            <a:spLocks noGrp="1"/>
          </p:cNvSpPr>
          <p:nvPr>
            <p:ph type="sldNum" sz="quarter" idx="10"/>
          </p:nvPr>
        </p:nvSpPr>
        <p:spPr/>
        <p:txBody>
          <a:bodyPr/>
          <a:lstStyle/>
          <a:p>
            <a:fld id="{9287F5CB-A072-41FA-9E30-CCFF8D2D896B}" type="slidenum">
              <a:rPr lang="en-US" smtClean="0"/>
              <a:t>41</a:t>
            </a:fld>
            <a:endParaRPr lang="en-US" dirty="0"/>
          </a:p>
        </p:txBody>
      </p:sp>
    </p:spTree>
    <p:extLst>
      <p:ext uri="{BB962C8B-B14F-4D97-AF65-F5344CB8AC3E}">
        <p14:creationId xmlns:p14="http://schemas.microsoft.com/office/powerpoint/2010/main" val="3451392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897301">
              <a:defRPr/>
            </a:pPr>
            <a:r>
              <a:rPr lang="en-US" dirty="0" smtClean="0"/>
              <a:t>Website/UX</a:t>
            </a:r>
          </a:p>
          <a:p>
            <a:r>
              <a:rPr lang="en-US" dirty="0" smtClean="0"/>
              <a:t>July 2009</a:t>
            </a:r>
          </a:p>
          <a:p>
            <a:r>
              <a:rPr lang="en-US" dirty="0" smtClean="0"/>
              <a:t>Defer Tax calculation</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42</a:t>
            </a:fld>
            <a:endParaRPr lang="en-US" dirty="0"/>
          </a:p>
        </p:txBody>
      </p:sp>
    </p:spTree>
    <p:extLst>
      <p:ext uri="{BB962C8B-B14F-4D97-AF65-F5344CB8AC3E}">
        <p14:creationId xmlns:p14="http://schemas.microsoft.com/office/powerpoint/2010/main" val="333267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http://whichtestwon.com/dell%e2%80%99s-site-wide-search-box-test </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43</a:t>
            </a:fld>
            <a:endParaRPr lang="en-US" dirty="0"/>
          </a:p>
        </p:txBody>
      </p:sp>
    </p:spTree>
    <p:extLst>
      <p:ext uri="{BB962C8B-B14F-4D97-AF65-F5344CB8AC3E}">
        <p14:creationId xmlns:p14="http://schemas.microsoft.com/office/powerpoint/2010/main" val="31976569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http://technet.microsoft.com/en-us/library/cc627315.aspx </a:t>
            </a:r>
          </a:p>
          <a:p>
            <a:r>
              <a:rPr lang="en-US" dirty="0" smtClean="0"/>
              <a:t>Although not truly random and un-biased, there is still value here, especially to see large changes</a:t>
            </a:r>
          </a:p>
          <a:p>
            <a:endParaRPr lang="en-US" dirty="0" smtClean="0"/>
          </a:p>
          <a:p>
            <a:r>
              <a:rPr lang="en-US" dirty="0" smtClean="0"/>
              <a:t>Can also mention IMVU example</a:t>
            </a:r>
            <a:r>
              <a:rPr lang="en-US" baseline="0" dirty="0" smtClean="0"/>
              <a:t> here</a:t>
            </a:r>
          </a:p>
          <a:p>
            <a:endParaRPr lang="en-US" baseline="0" dirty="0" smtClean="0"/>
          </a:p>
        </p:txBody>
      </p:sp>
      <p:sp>
        <p:nvSpPr>
          <p:cNvPr id="4" name="Slide Number Placeholder 3"/>
          <p:cNvSpPr>
            <a:spLocks noGrp="1"/>
          </p:cNvSpPr>
          <p:nvPr>
            <p:ph type="sldNum" sz="quarter" idx="10"/>
          </p:nvPr>
        </p:nvSpPr>
        <p:spPr/>
        <p:txBody>
          <a:bodyPr/>
          <a:lstStyle/>
          <a:p>
            <a:fld id="{9287F5CB-A072-41FA-9E30-CCFF8D2D896B}" type="slidenum">
              <a:rPr lang="en-US" smtClean="0"/>
              <a:t>44</a:t>
            </a:fld>
            <a:endParaRPr lang="en-US" dirty="0"/>
          </a:p>
        </p:txBody>
      </p:sp>
    </p:spTree>
    <p:extLst>
      <p:ext uri="{BB962C8B-B14F-4D97-AF65-F5344CB8AC3E}">
        <p14:creationId xmlns:p14="http://schemas.microsoft.com/office/powerpoint/2010/main" val="2407343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a:t>
            </a:r>
            <a:r>
              <a:rPr lang="en-US" dirty="0" smtClean="0"/>
              <a:t>: Review slide contents. </a:t>
            </a:r>
          </a:p>
          <a:p>
            <a:endParaRPr lang="en-US" dirty="0" smtClean="0"/>
          </a:p>
        </p:txBody>
      </p:sp>
      <p:sp>
        <p:nvSpPr>
          <p:cNvPr id="4" name="Slide Number Placeholder 3"/>
          <p:cNvSpPr>
            <a:spLocks noGrp="1"/>
          </p:cNvSpPr>
          <p:nvPr>
            <p:ph type="sldNum" sz="quarter" idx="10"/>
          </p:nvPr>
        </p:nvSpPr>
        <p:spPr/>
        <p:txBody>
          <a:bodyPr/>
          <a:lstStyle/>
          <a:p>
            <a:fld id="{5A1BC1F5-9443-4C48-8B99-5C7F406E936F}" type="slidenum">
              <a:rPr lang="en-US" smtClean="0"/>
              <a:t>5</a:t>
            </a:fld>
            <a:endParaRPr lang="en-US" dirty="0"/>
          </a:p>
        </p:txBody>
      </p:sp>
    </p:spTree>
    <p:extLst>
      <p:ext uri="{BB962C8B-B14F-4D97-AF65-F5344CB8AC3E}">
        <p14:creationId xmlns:p14="http://schemas.microsoft.com/office/powerpoint/2010/main" val="33891337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897301">
              <a:defRPr/>
            </a:pPr>
            <a:r>
              <a:rPr lang="en-US" dirty="0" smtClean="0"/>
              <a:t>Many services tests are</a:t>
            </a:r>
            <a:r>
              <a:rPr lang="en-US" baseline="0" dirty="0" smtClean="0"/>
              <a:t> A/B </a:t>
            </a:r>
            <a:r>
              <a:rPr lang="en-US" dirty="0"/>
              <a:t>where you hope to show no statistically significant difference, i.e., A=B</a:t>
            </a:r>
            <a:endParaRPr lang="en-US" dirty="0" smtClean="0"/>
          </a:p>
          <a:p>
            <a:r>
              <a:rPr lang="en-US" dirty="0" smtClean="0"/>
              <a:t>Dev’s did not produce bad quality – Production Systems</a:t>
            </a:r>
            <a:r>
              <a:rPr lang="en-US" baseline="0" dirty="0" smtClean="0"/>
              <a:t> need Production Testing.</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45</a:t>
            </a:fld>
            <a:endParaRPr lang="en-US" dirty="0"/>
          </a:p>
        </p:txBody>
      </p:sp>
    </p:spTree>
    <p:extLst>
      <p:ext uri="{BB962C8B-B14F-4D97-AF65-F5344CB8AC3E}">
        <p14:creationId xmlns:p14="http://schemas.microsoft.com/office/powerpoint/2010/main" val="20938024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t>Cockcroft says </a:t>
            </a:r>
            <a:r>
              <a:rPr lang="en-US" sz="1200" dirty="0" smtClean="0"/>
              <a:t>Netflix calls this “</a:t>
            </a:r>
            <a:r>
              <a:rPr lang="en-US" sz="1200" dirty="0" err="1" smtClean="0"/>
              <a:t>NoOps</a:t>
            </a:r>
            <a:r>
              <a:rPr lang="en-US" sz="1200" dirty="0" smtClean="0"/>
              <a:t>” (as opposed to </a:t>
            </a:r>
            <a:r>
              <a:rPr lang="en-US" sz="1200" dirty="0" err="1" smtClean="0"/>
              <a:t>DevOps</a:t>
            </a:r>
            <a:r>
              <a:rPr lang="en-US" sz="1200" dirty="0" smtClean="0"/>
              <a:t>)</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46</a:t>
            </a:fld>
            <a:endParaRPr lang="en-US" dirty="0"/>
          </a:p>
        </p:txBody>
      </p:sp>
    </p:spTree>
    <p:extLst>
      <p:ext uri="{BB962C8B-B14F-4D97-AF65-F5344CB8AC3E}">
        <p14:creationId xmlns:p14="http://schemas.microsoft.com/office/powerpoint/2010/main" val="28764785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BC1F5-9443-4C48-8B99-5C7F406E936F}" type="slidenum">
              <a:rPr lang="en-US" smtClean="0"/>
              <a:t>47</a:t>
            </a:fld>
            <a:endParaRPr lang="en-US" dirty="0"/>
          </a:p>
        </p:txBody>
      </p:sp>
    </p:spTree>
    <p:extLst>
      <p:ext uri="{BB962C8B-B14F-4D97-AF65-F5344CB8AC3E}">
        <p14:creationId xmlns:p14="http://schemas.microsoft.com/office/powerpoint/2010/main" val="33914606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a:t>
            </a:r>
            <a:r>
              <a:rPr lang="en-US" baseline="0" dirty="0" smtClean="0"/>
              <a:t> 30 seconds for participants to compare their answers to this</a:t>
            </a:r>
          </a:p>
          <a:p>
            <a:r>
              <a:rPr lang="en-US" baseline="0" dirty="0" smtClean="0"/>
              <a:t>Then ask for questions</a:t>
            </a:r>
            <a:endParaRPr lang="en-US" dirty="0"/>
          </a:p>
        </p:txBody>
      </p:sp>
      <p:sp>
        <p:nvSpPr>
          <p:cNvPr id="4" name="Slide Number Placeholder 3"/>
          <p:cNvSpPr>
            <a:spLocks noGrp="1"/>
          </p:cNvSpPr>
          <p:nvPr>
            <p:ph type="sldNum" sz="quarter" idx="10"/>
          </p:nvPr>
        </p:nvSpPr>
        <p:spPr/>
        <p:txBody>
          <a:bodyPr/>
          <a:lstStyle/>
          <a:p>
            <a:fld id="{5A1BC1F5-9443-4C48-8B99-5C7F406E936F}" type="slidenum">
              <a:rPr lang="en-US" smtClean="0"/>
              <a:t>49</a:t>
            </a:fld>
            <a:endParaRPr lang="en-US" dirty="0"/>
          </a:p>
        </p:txBody>
      </p:sp>
    </p:spTree>
    <p:extLst>
      <p:ext uri="{BB962C8B-B14F-4D97-AF65-F5344CB8AC3E}">
        <p14:creationId xmlns:p14="http://schemas.microsoft.com/office/powerpoint/2010/main" val="34954084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No Change</a:t>
            </a:r>
            <a:r>
              <a:rPr lang="en-US" b="0" baseline="0" dirty="0" smtClean="0"/>
              <a:t>: No perceivable effect on user experience or system intended (some unintended effect possible)</a:t>
            </a:r>
            <a:endParaRPr lang="en-US" b="1" baseline="0" dirty="0" smtClean="0"/>
          </a:p>
          <a:p>
            <a:r>
              <a:rPr lang="en-US" b="1" baseline="0" dirty="0" smtClean="0"/>
              <a:t>Experiment with Users</a:t>
            </a:r>
            <a:r>
              <a:rPr lang="en-US" b="0" baseline="0" dirty="0" smtClean="0"/>
              <a:t>: some or all end users can perceive a difference in behavior due to testing</a:t>
            </a:r>
            <a:endParaRPr lang="en-US" b="1" baseline="0" dirty="0" smtClean="0"/>
          </a:p>
          <a:p>
            <a:r>
              <a:rPr lang="en-US" b="1" baseline="0" dirty="0" smtClean="0"/>
              <a:t>Act on System:  </a:t>
            </a:r>
            <a:r>
              <a:rPr lang="en-US" baseline="0" dirty="0" smtClean="0"/>
              <a:t>Test does something and system reacts.  Reaction is within scope of normal operation</a:t>
            </a:r>
          </a:p>
          <a:p>
            <a:r>
              <a:rPr lang="en-US" b="1" baseline="0" dirty="0" smtClean="0"/>
              <a:t>Change System: </a:t>
            </a:r>
            <a:r>
              <a:rPr lang="en-US" baseline="0" dirty="0" smtClean="0"/>
              <a:t>Test does something that alters a fundamental behavior of the system. Either at the edge of normal operating parameters or outside of them</a:t>
            </a:r>
            <a:endParaRPr lang="en-US" dirty="0" smtClean="0"/>
          </a:p>
          <a:p>
            <a:endParaRPr lang="en-US" dirty="0"/>
          </a:p>
        </p:txBody>
      </p:sp>
      <p:sp>
        <p:nvSpPr>
          <p:cNvPr id="4" name="Slide Number Placeholder 3"/>
          <p:cNvSpPr>
            <a:spLocks noGrp="1"/>
          </p:cNvSpPr>
          <p:nvPr>
            <p:ph type="sldNum" sz="quarter" idx="10"/>
          </p:nvPr>
        </p:nvSpPr>
        <p:spPr/>
        <p:txBody>
          <a:bodyPr/>
          <a:lstStyle/>
          <a:p>
            <a:fld id="{5A1BC1F5-9443-4C48-8B99-5C7F406E936F}" type="slidenum">
              <a:rPr lang="en-US" smtClean="0"/>
              <a:t>50</a:t>
            </a:fld>
            <a:endParaRPr lang="en-US" dirty="0"/>
          </a:p>
        </p:txBody>
      </p:sp>
    </p:spTree>
    <p:extLst>
      <p:ext uri="{BB962C8B-B14F-4D97-AF65-F5344CB8AC3E}">
        <p14:creationId xmlns:p14="http://schemas.microsoft.com/office/powerpoint/2010/main" val="28201654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Active Monitoring</a:t>
            </a:r>
          </a:p>
          <a:p>
            <a:r>
              <a:rPr lang="en-US" dirty="0" smtClean="0"/>
              <a:t>Service</a:t>
            </a:r>
            <a:r>
              <a:rPr lang="en-US" baseline="0" dirty="0" smtClean="0"/>
              <a:t> - Effect;</a:t>
            </a:r>
          </a:p>
          <a:p>
            <a:r>
              <a:rPr lang="en-US" baseline="0" dirty="0" smtClean="0"/>
              <a:t>Synthetic Data Input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Write Once, Test Anywhere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52</a:t>
            </a:fld>
            <a:endParaRPr lang="en-US" dirty="0"/>
          </a:p>
        </p:txBody>
      </p:sp>
    </p:spTree>
    <p:extLst>
      <p:ext uri="{BB962C8B-B14F-4D97-AF65-F5344CB8AC3E}">
        <p14:creationId xmlns:p14="http://schemas.microsoft.com/office/powerpoint/2010/main" val="28020044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uTest</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53</a:t>
            </a:fld>
            <a:endParaRPr lang="en-US" dirty="0"/>
          </a:p>
        </p:txBody>
      </p:sp>
    </p:spTree>
    <p:extLst>
      <p:ext uri="{BB962C8B-B14F-4D97-AF65-F5344CB8AC3E}">
        <p14:creationId xmlns:p14="http://schemas.microsoft.com/office/powerpoint/2010/main" val="4460737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Synthetic Data?   - Test generates the data</a:t>
            </a:r>
          </a:p>
          <a:p>
            <a:r>
              <a:rPr lang="en-US" baseline="0" dirty="0" smtClean="0"/>
              <a:t>What does it mean to “Act on Service”? – Apply a stimulus to the service, and it reacts – within normal operating conditions</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55</a:t>
            </a:fld>
            <a:endParaRPr lang="en-US" dirty="0"/>
          </a:p>
        </p:txBody>
      </p:sp>
    </p:spTree>
    <p:extLst>
      <p:ext uri="{BB962C8B-B14F-4D97-AF65-F5344CB8AC3E}">
        <p14:creationId xmlns:p14="http://schemas.microsoft.com/office/powerpoint/2010/main" val="36314684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27868" lvl="1" indent="-279949" defTabSz="895838">
              <a:spcBef>
                <a:spcPct val="20000"/>
              </a:spcBef>
              <a:buBlip>
                <a:blip r:embed="rId3"/>
              </a:buBlip>
              <a:defRPr/>
            </a:pPr>
            <a:r>
              <a:rPr lang="en-US" dirty="0">
                <a:solidFill>
                  <a:prstClr val="white"/>
                </a:solidFill>
              </a:rPr>
              <a:t>Executes queries like a user would</a:t>
            </a:r>
          </a:p>
          <a:p>
            <a:pPr marL="1119797" lvl="2" indent="-223959" defTabSz="895838">
              <a:spcBef>
                <a:spcPct val="20000"/>
              </a:spcBef>
              <a:buBlip>
                <a:blip r:embed="rId4"/>
              </a:buBlip>
              <a:defRPr/>
            </a:pPr>
            <a:r>
              <a:rPr lang="en-US" sz="1100" dirty="0">
                <a:solidFill>
                  <a:prstClr val="white"/>
                </a:solidFill>
              </a:rPr>
              <a:t>Just like a user would</a:t>
            </a:r>
          </a:p>
          <a:p>
            <a:pPr marL="1119797" lvl="2" indent="-223959" defTabSz="895838">
              <a:spcBef>
                <a:spcPct val="20000"/>
              </a:spcBef>
              <a:buBlip>
                <a:blip r:embed="rId4"/>
              </a:buBlip>
              <a:defRPr/>
            </a:pPr>
            <a:r>
              <a:rPr lang="en-US" sz="1100" dirty="0">
                <a:solidFill>
                  <a:prstClr val="white"/>
                </a:solidFill>
              </a:rPr>
              <a:t>Synthetic Transactions</a:t>
            </a:r>
          </a:p>
          <a:p>
            <a:pPr marL="727868" lvl="1" indent="-279949" defTabSz="895838">
              <a:spcBef>
                <a:spcPct val="20000"/>
              </a:spcBef>
              <a:buBlip>
                <a:blip r:embed="rId3"/>
              </a:buBlip>
              <a:defRPr/>
            </a:pPr>
            <a:r>
              <a:rPr lang="en-US" dirty="0">
                <a:solidFill>
                  <a:prstClr val="white"/>
                </a:solidFill>
              </a:rPr>
              <a:t>Automated execution and rich validation capabilities</a:t>
            </a:r>
          </a:p>
          <a:p>
            <a:pPr marL="1119797" lvl="2" indent="-223959" defTabSz="895838">
              <a:spcBef>
                <a:spcPct val="20000"/>
              </a:spcBef>
              <a:buBlip>
                <a:blip r:embed="rId4"/>
              </a:buBlip>
              <a:defRPr/>
            </a:pPr>
            <a:r>
              <a:rPr lang="en-US" sz="1100" dirty="0">
                <a:solidFill>
                  <a:prstClr val="white"/>
                </a:solidFill>
              </a:rPr>
              <a:t>String match / RegEx</a:t>
            </a:r>
          </a:p>
          <a:p>
            <a:pPr marL="1119797" lvl="2" indent="-223959" defTabSz="895838">
              <a:spcBef>
                <a:spcPct val="20000"/>
              </a:spcBef>
              <a:buBlip>
                <a:blip r:embed="rId4"/>
              </a:buBlip>
              <a:defRPr/>
            </a:pPr>
            <a:r>
              <a:rPr lang="en-US" sz="1100" dirty="0">
                <a:solidFill>
                  <a:prstClr val="white"/>
                </a:solidFill>
              </a:rPr>
              <a:t>C# Validator</a:t>
            </a:r>
          </a:p>
          <a:p>
            <a:pPr marL="727868" lvl="1" indent="-279949" defTabSz="895838">
              <a:spcBef>
                <a:spcPct val="20000"/>
              </a:spcBef>
              <a:buBlip>
                <a:blip r:embed="rId3"/>
              </a:buBlip>
              <a:defRPr/>
            </a:pPr>
            <a:r>
              <a:rPr lang="en-US" dirty="0">
                <a:solidFill>
                  <a:prstClr val="white"/>
                </a:solidFill>
              </a:rPr>
              <a:t>Alerting / Reporting</a:t>
            </a:r>
          </a:p>
          <a:p>
            <a:endParaRPr lang="en-US" dirty="0"/>
          </a:p>
        </p:txBody>
      </p:sp>
      <p:sp>
        <p:nvSpPr>
          <p:cNvPr id="4" name="Slide Number Placeholder 3"/>
          <p:cNvSpPr>
            <a:spLocks noGrp="1"/>
          </p:cNvSpPr>
          <p:nvPr>
            <p:ph type="sldNum" sz="quarter" idx="10"/>
          </p:nvPr>
        </p:nvSpPr>
        <p:spPr/>
        <p:txBody>
          <a:bodyPr/>
          <a:lstStyle/>
          <a:p>
            <a:fld id="{5A1BC1F5-9443-4C48-8B99-5C7F406E936F}" type="slidenum">
              <a:rPr lang="en-US" smtClean="0"/>
              <a:t>56</a:t>
            </a:fld>
            <a:endParaRPr lang="en-US" dirty="0"/>
          </a:p>
        </p:txBody>
      </p:sp>
    </p:spTree>
    <p:extLst>
      <p:ext uri="{BB962C8B-B14F-4D97-AF65-F5344CB8AC3E}">
        <p14:creationId xmlns:p14="http://schemas.microsoft.com/office/powerpoint/2010/main" val="3277356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57</a:t>
            </a:fld>
            <a:endParaRPr lang="en-US" dirty="0"/>
          </a:p>
        </p:txBody>
      </p:sp>
    </p:spTree>
    <p:extLst>
      <p:ext uri="{BB962C8B-B14F-4D97-AF65-F5344CB8AC3E}">
        <p14:creationId xmlns:p14="http://schemas.microsoft.com/office/powerpoint/2010/main" val="4275316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credit: http://imgur.com/gallery/y7Hm9)  - The most interesting man in the world – Pitch man for Dos </a:t>
            </a:r>
            <a:r>
              <a:rPr lang="en-US" dirty="0" err="1" smtClean="0"/>
              <a:t>Equis</a:t>
            </a:r>
            <a:r>
              <a:rPr lang="en-US" dirty="0" smtClean="0"/>
              <a:t> beer – original statement,</a:t>
            </a:r>
            <a:r>
              <a:rPr lang="en-US" baseline="0" dirty="0" smtClean="0"/>
              <a:t> “I don’t always drink beer, but when I do, I drink Dos </a:t>
            </a:r>
            <a:r>
              <a:rPr lang="en-US" baseline="0" dirty="0" err="1" smtClean="0"/>
              <a:t>Equis</a:t>
            </a:r>
            <a:r>
              <a:rPr lang="en-US" baseline="0" dirty="0" smtClean="0"/>
              <a:t>”</a:t>
            </a:r>
            <a:endParaRPr lang="en-US" dirty="0" smtClean="0"/>
          </a:p>
          <a:p>
            <a:r>
              <a:rPr lang="en-US" b="1" dirty="0" smtClean="0"/>
              <a:t>Likely that this</a:t>
            </a:r>
            <a:r>
              <a:rPr lang="en-US" b="1" baseline="0" dirty="0" smtClean="0"/>
              <a:t> poster is by a tester mocking “reckless” developers</a:t>
            </a:r>
            <a:r>
              <a:rPr lang="en-US" baseline="0" dirty="0" smtClean="0"/>
              <a:t>, probably working on a boxed product</a:t>
            </a:r>
          </a:p>
          <a:p>
            <a:r>
              <a:rPr lang="en-US" baseline="0" dirty="0" smtClean="0"/>
              <a:t>Comments from the web on this picture support this</a:t>
            </a:r>
          </a:p>
          <a:p>
            <a:pPr marL="171450" indent="-171450">
              <a:buFont typeface="Arial" pitchFamily="34" charset="0"/>
              <a:buChar char="•"/>
            </a:pPr>
            <a:r>
              <a:rPr lang="en-US" baseline="0" dirty="0" smtClean="0"/>
              <a:t>http://imgur.com/gallery/y7Hm9</a:t>
            </a:r>
          </a:p>
          <a:p>
            <a:pPr marL="171450" indent="-171450">
              <a:buFont typeface="Arial" pitchFamily="34" charset="0"/>
              <a:buChar char="•"/>
            </a:pPr>
            <a:r>
              <a:rPr lang="en-US" baseline="0" dirty="0" smtClean="0"/>
              <a:t>http://www.reddit.com/r/pics/comments/gp2ti/i_dont_always_test_my_code/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287F5CB-A072-41FA-9E30-CCFF8D2D896B}" type="slidenum">
              <a:rPr lang="en-US" smtClean="0"/>
              <a:t>6</a:t>
            </a:fld>
            <a:endParaRPr lang="en-US"/>
          </a:p>
        </p:txBody>
      </p:sp>
    </p:spTree>
    <p:extLst>
      <p:ext uri="{BB962C8B-B14F-4D97-AF65-F5344CB8AC3E}">
        <p14:creationId xmlns:p14="http://schemas.microsoft.com/office/powerpoint/2010/main" val="20744545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Both are right - we as testers make this</a:t>
            </a:r>
            <a:r>
              <a:rPr lang="en-US" baseline="0" dirty="0" smtClean="0"/>
              <a:t> user interaction a conscientious part of our test strategy.</a:t>
            </a:r>
            <a:endParaRPr lang="en-US" dirty="0" smtClean="0"/>
          </a:p>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58</a:t>
            </a:fld>
            <a:endParaRPr lang="en-US" dirty="0"/>
          </a:p>
        </p:txBody>
      </p:sp>
    </p:spTree>
    <p:extLst>
      <p:ext uri="{BB962C8B-B14F-4D97-AF65-F5344CB8AC3E}">
        <p14:creationId xmlns:p14="http://schemas.microsoft.com/office/powerpoint/2010/main" val="20113346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Tag it so it can be either</a:t>
            </a:r>
          </a:p>
          <a:p>
            <a:pPr marL="171450" indent="-171450">
              <a:buFontTx/>
              <a:buChar char="-"/>
            </a:pPr>
            <a:r>
              <a:rPr lang="en-US" dirty="0" smtClean="0"/>
              <a:t>Recognized by the</a:t>
            </a:r>
            <a:r>
              <a:rPr lang="en-US" baseline="0" dirty="0" smtClean="0"/>
              <a:t> production system</a:t>
            </a:r>
          </a:p>
          <a:p>
            <a:pPr marL="171450" indent="-171450">
              <a:buFontTx/>
              <a:buChar char="-"/>
            </a:pPr>
            <a:r>
              <a:rPr lang="en-US" baseline="0" dirty="0" smtClean="0"/>
              <a:t>Backed out by a clean-up process</a:t>
            </a:r>
            <a:endParaRPr lang="en-US" dirty="0" smtClean="0"/>
          </a:p>
          <a:p>
            <a:endParaRPr lang="en-US" dirty="0" smtClean="0"/>
          </a:p>
          <a:p>
            <a:r>
              <a:rPr lang="en-US" dirty="0" smtClean="0"/>
              <a:t>http://developers.facebook.com/blog/post/527/</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59</a:t>
            </a:fld>
            <a:endParaRPr lang="en-US" dirty="0"/>
          </a:p>
        </p:txBody>
      </p:sp>
    </p:spTree>
    <p:extLst>
      <p:ext uri="{BB962C8B-B14F-4D97-AF65-F5344CB8AC3E}">
        <p14:creationId xmlns:p14="http://schemas.microsoft.com/office/powerpoint/2010/main" val="36689982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Active Monitoring: uses synthetic data and scenarios to assess system health</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61</a:t>
            </a:fld>
            <a:endParaRPr lang="en-US" dirty="0"/>
          </a:p>
        </p:txBody>
      </p:sp>
    </p:spTree>
    <p:extLst>
      <p:ext uri="{BB962C8B-B14F-4D97-AF65-F5344CB8AC3E}">
        <p14:creationId xmlns:p14="http://schemas.microsoft.com/office/powerpoint/2010/main" val="21749520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an</a:t>
            </a:r>
            <a:r>
              <a:rPr lang="en-US" baseline="0" dirty="0" smtClean="0"/>
              <a:t> incremental up-front cost</a:t>
            </a:r>
          </a:p>
          <a:p>
            <a:pPr marL="171450" indent="-171450">
              <a:buFontTx/>
              <a:buChar char="-"/>
            </a:pPr>
            <a:r>
              <a:rPr lang="en-US" baseline="0" dirty="0" smtClean="0"/>
              <a:t>re-use tests you already have in lab, pre-prod, and prod</a:t>
            </a:r>
          </a:p>
          <a:p>
            <a:pPr marL="171450" indent="-171450">
              <a:buFontTx/>
              <a:buChar char="-"/>
            </a:pPr>
            <a:r>
              <a:rPr lang="en-US" baseline="0" dirty="0" smtClean="0"/>
              <a:t>Use tests as monitors in addition to as tests – performance</a:t>
            </a:r>
          </a:p>
          <a:p>
            <a:pPr marL="0" indent="0">
              <a:buFontTx/>
              <a:buNone/>
            </a:pPr>
            <a:r>
              <a:rPr lang="en-US" baseline="0" dirty="0" smtClean="0"/>
              <a:t>Less Cost/Effort</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62</a:t>
            </a:fld>
            <a:endParaRPr lang="en-US" dirty="0"/>
          </a:p>
        </p:txBody>
      </p:sp>
    </p:spTree>
    <p:extLst>
      <p:ext uri="{BB962C8B-B14F-4D97-AF65-F5344CB8AC3E}">
        <p14:creationId xmlns:p14="http://schemas.microsoft.com/office/powerpoint/2010/main" val="21295109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BC1F5-9443-4C48-8B99-5C7F406E936F}" type="slidenum">
              <a:rPr lang="en-US" smtClean="0"/>
              <a:t>63</a:t>
            </a:fld>
            <a:endParaRPr lang="en-US" dirty="0"/>
          </a:p>
        </p:txBody>
      </p:sp>
    </p:spTree>
    <p:extLst>
      <p:ext uri="{BB962C8B-B14F-4D97-AF65-F5344CB8AC3E}">
        <p14:creationId xmlns:p14="http://schemas.microsoft.com/office/powerpoint/2010/main" val="34954084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No Change</a:t>
            </a:r>
            <a:r>
              <a:rPr lang="en-US" b="0" baseline="0" dirty="0" smtClean="0"/>
              <a:t>: No perceivable effect on user experience or system intended (some unintended effect possible)</a:t>
            </a:r>
            <a:endParaRPr lang="en-US" b="1" baseline="0" dirty="0" smtClean="0"/>
          </a:p>
          <a:p>
            <a:r>
              <a:rPr lang="en-US" b="1" baseline="0" dirty="0" smtClean="0"/>
              <a:t>Experiment with Users</a:t>
            </a:r>
            <a:r>
              <a:rPr lang="en-US" b="0" baseline="0" dirty="0" smtClean="0"/>
              <a:t>: some or all end users can perceive a difference in behavior due to testing</a:t>
            </a:r>
            <a:endParaRPr lang="en-US" b="1" baseline="0" dirty="0" smtClean="0"/>
          </a:p>
          <a:p>
            <a:r>
              <a:rPr lang="en-US" b="1" baseline="0" dirty="0" smtClean="0"/>
              <a:t>Act on System:  </a:t>
            </a:r>
            <a:r>
              <a:rPr lang="en-US" baseline="0" dirty="0" smtClean="0"/>
              <a:t>Test does something and system reacts.  Reaction is within scope of normal operation</a:t>
            </a:r>
          </a:p>
          <a:p>
            <a:r>
              <a:rPr lang="en-US" b="1" baseline="0" dirty="0" smtClean="0"/>
              <a:t>Change System: </a:t>
            </a:r>
            <a:r>
              <a:rPr lang="en-US" baseline="0" dirty="0" smtClean="0"/>
              <a:t>Test does something that alters a fundamental behavior of the system. Either at the edge of normal operating parameters or outside of them</a:t>
            </a:r>
            <a:endParaRPr lang="en-US" dirty="0" smtClean="0"/>
          </a:p>
          <a:p>
            <a:endParaRPr lang="en-US" dirty="0"/>
          </a:p>
        </p:txBody>
      </p:sp>
      <p:sp>
        <p:nvSpPr>
          <p:cNvPr id="4" name="Slide Number Placeholder 3"/>
          <p:cNvSpPr>
            <a:spLocks noGrp="1"/>
          </p:cNvSpPr>
          <p:nvPr>
            <p:ph type="sldNum" sz="quarter" idx="10"/>
          </p:nvPr>
        </p:nvSpPr>
        <p:spPr/>
        <p:txBody>
          <a:bodyPr/>
          <a:lstStyle/>
          <a:p>
            <a:fld id="{5A1BC1F5-9443-4C48-8B99-5C7F406E936F}" type="slidenum">
              <a:rPr lang="en-US" smtClean="0"/>
              <a:t>64</a:t>
            </a:fld>
            <a:endParaRPr lang="en-US" dirty="0"/>
          </a:p>
        </p:txBody>
      </p:sp>
    </p:spTree>
    <p:extLst>
      <p:ext uri="{BB962C8B-B14F-4D97-AF65-F5344CB8AC3E}">
        <p14:creationId xmlns:p14="http://schemas.microsoft.com/office/powerpoint/2010/main" val="28201654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Fault Injection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High Availability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Kill production instance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Load Testing in Production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Operations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Validate</a:t>
            </a:r>
            <a:r>
              <a:rPr lang="en-US" baseline="0" dirty="0" smtClean="0"/>
              <a:t> the Data Center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66</a:t>
            </a:fld>
            <a:endParaRPr lang="en-US" dirty="0"/>
          </a:p>
        </p:txBody>
      </p:sp>
    </p:spTree>
    <p:extLst>
      <p:ext uri="{BB962C8B-B14F-4D97-AF65-F5344CB8AC3E}">
        <p14:creationId xmlns:p14="http://schemas.microsoft.com/office/powerpoint/2010/main" val="41620230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70</a:t>
            </a:fld>
            <a:endParaRPr lang="en-US" dirty="0"/>
          </a:p>
        </p:txBody>
      </p:sp>
    </p:spTree>
    <p:extLst>
      <p:ext uri="{BB962C8B-B14F-4D97-AF65-F5344CB8AC3E}">
        <p14:creationId xmlns:p14="http://schemas.microsoft.com/office/powerpoint/2010/main" val="24438362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 surprisingly easy to find images of monkeys with rifles</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71</a:t>
            </a:fld>
            <a:endParaRPr lang="en-US" dirty="0"/>
          </a:p>
        </p:txBody>
      </p:sp>
    </p:spTree>
    <p:extLst>
      <p:ext uri="{BB962C8B-B14F-4D97-AF65-F5344CB8AC3E}">
        <p14:creationId xmlns:p14="http://schemas.microsoft.com/office/powerpoint/2010/main" val="39400047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Synthetic Data?  </a:t>
            </a:r>
          </a:p>
          <a:p>
            <a:r>
              <a:rPr lang="en-US" baseline="0" dirty="0" smtClean="0"/>
              <a:t>What does it mean to “Act on Service”?</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73</a:t>
            </a:fld>
            <a:endParaRPr lang="en-US" dirty="0"/>
          </a:p>
        </p:txBody>
      </p:sp>
    </p:spTree>
    <p:extLst>
      <p:ext uri="{BB962C8B-B14F-4D97-AF65-F5344CB8AC3E}">
        <p14:creationId xmlns:p14="http://schemas.microsoft.com/office/powerpoint/2010/main" val="3631468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a:t>
            </a:r>
            <a:r>
              <a:rPr lang="en-US" dirty="0"/>
              <a:t>: Review the slide contents</a:t>
            </a:r>
            <a:r>
              <a:rPr lang="en-US" dirty="0" smtClean="0"/>
              <a:t>.</a:t>
            </a:r>
          </a:p>
          <a:p>
            <a:endParaRPr lang="en-US" b="1" dirty="0" smtClean="0"/>
          </a:p>
          <a:p>
            <a:r>
              <a:rPr lang="en-US" b="1" i="0" dirty="0" smtClean="0"/>
              <a:t>Say:</a:t>
            </a:r>
            <a:r>
              <a:rPr lang="en-US" b="1" i="0" baseline="0" dirty="0" smtClean="0"/>
              <a:t> </a:t>
            </a:r>
          </a:p>
          <a:p>
            <a:pPr marL="167970" indent="-167970">
              <a:buFontTx/>
              <a:buChar char="-"/>
            </a:pPr>
            <a:r>
              <a:rPr lang="en-US" b="0" i="0" baseline="0" dirty="0" smtClean="0"/>
              <a:t>The previous definition have you the bare bones, but why do we TiP?</a:t>
            </a:r>
          </a:p>
          <a:p>
            <a:pPr marL="167970" indent="-167970">
              <a:buFontTx/>
              <a:buChar char="-"/>
            </a:pPr>
            <a:r>
              <a:rPr lang="en-US" b="0" i="0" baseline="0" dirty="0" smtClean="0"/>
              <a:t>(click bullet 1) because it is difficult to simulate all behaviors for all users in a lab</a:t>
            </a:r>
          </a:p>
          <a:p>
            <a:pPr marL="167970" indent="-167970">
              <a:buFontTx/>
              <a:buChar char="-"/>
            </a:pPr>
            <a:r>
              <a:rPr lang="en-US" b="0" i="0" baseline="0" dirty="0" smtClean="0"/>
              <a:t>(click, pic 1) because users are weird</a:t>
            </a:r>
          </a:p>
          <a:p>
            <a:pPr marL="167970" indent="-167970">
              <a:buFontTx/>
              <a:buChar char="-"/>
            </a:pPr>
            <a:r>
              <a:rPr lang="en-US" b="0" i="0" baseline="0" dirty="0" smtClean="0"/>
              <a:t>(click, bullet 2) it is difficult to simulate your real world environment in a test lab</a:t>
            </a:r>
          </a:p>
          <a:p>
            <a:pPr marL="167970" indent="-167970">
              <a:buFontTx/>
              <a:buChar char="-"/>
            </a:pPr>
            <a:r>
              <a:rPr lang="en-US" b="0" i="0" baseline="0" dirty="0" smtClean="0"/>
              <a:t>(click pic 2) because Data Centers are complex</a:t>
            </a:r>
          </a:p>
          <a:p>
            <a:pPr marL="167970" indent="-167970">
              <a:buFontTx/>
              <a:buChar char="-"/>
            </a:pPr>
            <a:r>
              <a:rPr lang="en-US" b="0" i="0" baseline="0" dirty="0" smtClean="0"/>
              <a:t>(click bullet 3) therefore TiP finds bugs we would otherwise miss in pre-prod</a:t>
            </a:r>
          </a:p>
          <a:p>
            <a:pPr marL="167970" indent="-167970">
              <a:buFontTx/>
              <a:buChar char="-"/>
            </a:pPr>
            <a:endParaRPr lang="en-US" b="0" i="0" baseline="0" dirty="0" smtClean="0"/>
          </a:p>
          <a:p>
            <a:r>
              <a:rPr lang="en-US" b="0" i="0" baseline="0" dirty="0" smtClean="0"/>
              <a:t>For Azure hosted, the environment can be simulated, but simulation does not have:</a:t>
            </a:r>
          </a:p>
          <a:p>
            <a:pPr marL="167970" indent="-167970">
              <a:buFontTx/>
              <a:buChar char="-"/>
            </a:pPr>
            <a:r>
              <a:rPr lang="en-US" b="0" i="0" baseline="0" dirty="0" smtClean="0"/>
              <a:t>Real traffic</a:t>
            </a:r>
          </a:p>
          <a:p>
            <a:pPr marL="167970" indent="-167970">
              <a:buFontTx/>
              <a:buChar char="-"/>
            </a:pPr>
            <a:r>
              <a:rPr lang="en-US" b="0" i="0" baseline="0" dirty="0" smtClean="0"/>
              <a:t>Real dependent services</a:t>
            </a:r>
          </a:p>
          <a:p>
            <a:pPr marL="167970" indent="-167970">
              <a:buFontTx/>
              <a:buChar char="-"/>
            </a:pPr>
            <a:r>
              <a:rPr lang="en-US" b="0" i="0" baseline="0" dirty="0" smtClean="0"/>
              <a:t>Real Scale</a:t>
            </a:r>
          </a:p>
        </p:txBody>
      </p:sp>
      <p:sp>
        <p:nvSpPr>
          <p:cNvPr id="4" name="Slide Number Placeholder 3"/>
          <p:cNvSpPr>
            <a:spLocks noGrp="1"/>
          </p:cNvSpPr>
          <p:nvPr>
            <p:ph type="sldNum" sz="quarter" idx="10"/>
          </p:nvPr>
        </p:nvSpPr>
        <p:spPr/>
        <p:txBody>
          <a:bodyPr/>
          <a:lstStyle/>
          <a:p>
            <a:fld id="{5A1BC1F5-9443-4C48-8B99-5C7F406E936F}" type="slidenum">
              <a:rPr lang="en-US" smtClean="0"/>
              <a:t>7</a:t>
            </a:fld>
            <a:endParaRPr lang="en-US" dirty="0"/>
          </a:p>
        </p:txBody>
      </p:sp>
    </p:spTree>
    <p:extLst>
      <p:ext uri="{BB962C8B-B14F-4D97-AF65-F5344CB8AC3E}">
        <p14:creationId xmlns:p14="http://schemas.microsoft.com/office/powerpoint/2010/main" val="37241773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No Change</a:t>
            </a:r>
            <a:r>
              <a:rPr lang="en-US" b="0" baseline="0" dirty="0" smtClean="0"/>
              <a:t>: No perceivable effect on user experience or system intended (some unintended effect possible)</a:t>
            </a:r>
            <a:endParaRPr lang="en-US" b="1" baseline="0" dirty="0" smtClean="0"/>
          </a:p>
          <a:p>
            <a:r>
              <a:rPr lang="en-US" b="1" baseline="0" dirty="0" smtClean="0"/>
              <a:t>Experiment with Users</a:t>
            </a:r>
            <a:r>
              <a:rPr lang="en-US" b="0" baseline="0" dirty="0" smtClean="0"/>
              <a:t>: some or all end users can perceive a difference in behavior due to testing</a:t>
            </a:r>
            <a:endParaRPr lang="en-US" b="1" baseline="0" dirty="0" smtClean="0"/>
          </a:p>
          <a:p>
            <a:r>
              <a:rPr lang="en-US" b="1" baseline="0" dirty="0" smtClean="0"/>
              <a:t>Act on System:  </a:t>
            </a:r>
            <a:r>
              <a:rPr lang="en-US" baseline="0" dirty="0" smtClean="0"/>
              <a:t>Test does something and system reacts.  Reaction is within scope of normal operation</a:t>
            </a:r>
          </a:p>
          <a:p>
            <a:r>
              <a:rPr lang="en-US" b="1" baseline="0" dirty="0" smtClean="0"/>
              <a:t>Change System: </a:t>
            </a:r>
            <a:r>
              <a:rPr lang="en-US" baseline="0" dirty="0" smtClean="0"/>
              <a:t>Test does something that alters a fundamental behavior of the system. Either at the edge of normal operating parameters or outside of them</a:t>
            </a:r>
            <a:endParaRPr lang="en-US" dirty="0" smtClean="0"/>
          </a:p>
          <a:p>
            <a:endParaRPr lang="en-US" dirty="0"/>
          </a:p>
        </p:txBody>
      </p:sp>
      <p:sp>
        <p:nvSpPr>
          <p:cNvPr id="4" name="Slide Number Placeholder 3"/>
          <p:cNvSpPr>
            <a:spLocks noGrp="1"/>
          </p:cNvSpPr>
          <p:nvPr>
            <p:ph type="sldNum" sz="quarter" idx="10"/>
          </p:nvPr>
        </p:nvSpPr>
        <p:spPr/>
        <p:txBody>
          <a:bodyPr/>
          <a:lstStyle/>
          <a:p>
            <a:fld id="{5A1BC1F5-9443-4C48-8B99-5C7F406E936F}" type="slidenum">
              <a:rPr lang="en-US" smtClean="0"/>
              <a:t>74</a:t>
            </a:fld>
            <a:endParaRPr lang="en-US" dirty="0"/>
          </a:p>
        </p:txBody>
      </p:sp>
    </p:spTree>
    <p:extLst>
      <p:ext uri="{BB962C8B-B14F-4D97-AF65-F5344CB8AC3E}">
        <p14:creationId xmlns:p14="http://schemas.microsoft.com/office/powerpoint/2010/main" val="28201654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Included as background on how SmugMug designs for failure (fault tolerance)</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39682816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Included as background on how SmugMug and</a:t>
            </a:r>
            <a:r>
              <a:rPr lang="en-US" baseline="0" dirty="0" smtClean="0"/>
              <a:t> others </a:t>
            </a:r>
            <a:r>
              <a:rPr lang="en-US" dirty="0" smtClean="0"/>
              <a:t>design for failure (fault tolerance)</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4204094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BC1F5-9443-4C48-8B99-5C7F406E936F}" type="slidenum">
              <a:rPr lang="en-US" smtClean="0"/>
              <a:t>79</a:t>
            </a:fld>
            <a:endParaRPr lang="en-US" dirty="0"/>
          </a:p>
        </p:txBody>
      </p:sp>
    </p:spTree>
    <p:extLst>
      <p:ext uri="{BB962C8B-B14F-4D97-AF65-F5344CB8AC3E}">
        <p14:creationId xmlns:p14="http://schemas.microsoft.com/office/powerpoint/2010/main" val="34954084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No Change</a:t>
            </a:r>
            <a:r>
              <a:rPr lang="en-US" b="0" baseline="0" dirty="0" smtClean="0"/>
              <a:t>: No perceivable effect on user experience or system intended (some unintended effect possible)</a:t>
            </a:r>
            <a:endParaRPr lang="en-US" b="1" baseline="0" dirty="0" smtClean="0"/>
          </a:p>
          <a:p>
            <a:r>
              <a:rPr lang="en-US" b="1" baseline="0" dirty="0" smtClean="0"/>
              <a:t>Experiment with Users</a:t>
            </a:r>
            <a:r>
              <a:rPr lang="en-US" b="0" baseline="0" dirty="0" smtClean="0"/>
              <a:t>: some or all end users can perceive a difference in behavior due to testing</a:t>
            </a:r>
            <a:endParaRPr lang="en-US" b="1" baseline="0" dirty="0" smtClean="0"/>
          </a:p>
          <a:p>
            <a:r>
              <a:rPr lang="en-US" b="1" baseline="0" dirty="0" smtClean="0"/>
              <a:t>Act on System:  </a:t>
            </a:r>
            <a:r>
              <a:rPr lang="en-US" baseline="0" dirty="0" smtClean="0"/>
              <a:t>Test does something and system reacts.  Reaction is within scope of normal operation</a:t>
            </a:r>
          </a:p>
          <a:p>
            <a:r>
              <a:rPr lang="en-US" b="1" baseline="0" dirty="0" smtClean="0"/>
              <a:t>Change System: </a:t>
            </a:r>
            <a:r>
              <a:rPr lang="en-US" baseline="0" dirty="0" smtClean="0"/>
              <a:t>Test does something that alters a fundamental behavior of the system. Either at the edge of normal operating parameters or outside of them</a:t>
            </a:r>
            <a:endParaRPr lang="en-US" dirty="0" smtClean="0"/>
          </a:p>
          <a:p>
            <a:endParaRPr lang="en-US" dirty="0"/>
          </a:p>
        </p:txBody>
      </p:sp>
      <p:sp>
        <p:nvSpPr>
          <p:cNvPr id="4" name="Slide Number Placeholder 3"/>
          <p:cNvSpPr>
            <a:spLocks noGrp="1"/>
          </p:cNvSpPr>
          <p:nvPr>
            <p:ph type="sldNum" sz="quarter" idx="10"/>
          </p:nvPr>
        </p:nvSpPr>
        <p:spPr/>
        <p:txBody>
          <a:bodyPr/>
          <a:lstStyle/>
          <a:p>
            <a:fld id="{5A1BC1F5-9443-4C48-8B99-5C7F406E936F}" type="slidenum">
              <a:rPr lang="en-US" smtClean="0"/>
              <a:t>80</a:t>
            </a:fld>
            <a:endParaRPr lang="en-US" dirty="0"/>
          </a:p>
        </p:txBody>
      </p:sp>
    </p:spTree>
    <p:extLst>
      <p:ext uri="{BB962C8B-B14F-4D97-AF65-F5344CB8AC3E}">
        <p14:creationId xmlns:p14="http://schemas.microsoft.com/office/powerpoint/2010/main" val="28201654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a:t>
            </a:r>
            <a:r>
              <a:rPr lang="en-US" baseline="0" dirty="0" smtClean="0"/>
              <a:t> 30 seconds for participants to compare their answers to this</a:t>
            </a:r>
          </a:p>
          <a:p>
            <a:r>
              <a:rPr lang="en-US" baseline="0" dirty="0" smtClean="0"/>
              <a:t>Then ask for questions</a:t>
            </a:r>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287F5CB-A072-41FA-9E30-CCFF8D2D896B}" type="slidenum">
              <a:rPr lang="en-US" smtClean="0"/>
              <a:t>81</a:t>
            </a:fld>
            <a:endParaRPr lang="en-US" dirty="0"/>
          </a:p>
        </p:txBody>
      </p:sp>
    </p:spTree>
    <p:extLst>
      <p:ext uri="{BB962C8B-B14F-4D97-AF65-F5344CB8AC3E}">
        <p14:creationId xmlns:p14="http://schemas.microsoft.com/office/powerpoint/2010/main" val="21726799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a:t>
            </a:r>
          </a:p>
          <a:p>
            <a:pPr marL="167970" indent="-167970">
              <a:buFontTx/>
              <a:buChar char="-"/>
            </a:pPr>
            <a:r>
              <a:rPr lang="en-US" dirty="0" smtClean="0"/>
              <a:t>TiP is about real users and live environments</a:t>
            </a:r>
          </a:p>
          <a:p>
            <a:pPr marL="167970" indent="-167970">
              <a:buFontTx/>
              <a:buChar char="-"/>
            </a:pPr>
            <a:r>
              <a:rPr lang="en-US" dirty="0" smtClean="0"/>
              <a:t>But to be clear, TiP methodologies may not always employ both</a:t>
            </a:r>
          </a:p>
          <a:p>
            <a:pPr marL="167970" indent="-167970">
              <a:buFontTx/>
              <a:buChar char="-"/>
            </a:pPr>
            <a:r>
              <a:rPr lang="en-US" dirty="0" smtClean="0"/>
              <a:t>There is high</a:t>
            </a:r>
            <a:r>
              <a:rPr lang="en-US" baseline="0" dirty="0" smtClean="0"/>
              <a:t> value, even when not using both</a:t>
            </a:r>
            <a:endParaRPr lang="en-US" dirty="0" smtClean="0"/>
          </a:p>
          <a:p>
            <a:endParaRPr lang="en-US" dirty="0" smtClean="0"/>
          </a:p>
          <a:p>
            <a:r>
              <a:rPr lang="en-US" dirty="0" smtClean="0"/>
              <a:t>Notes:</a:t>
            </a:r>
            <a:r>
              <a:rPr lang="en-US" baseline="0" dirty="0" smtClean="0"/>
              <a:t> </a:t>
            </a:r>
          </a:p>
          <a:p>
            <a:pPr marL="167970" indent="-167970">
              <a:buFontTx/>
              <a:buChar char="-"/>
            </a:pPr>
            <a:r>
              <a:rPr lang="en-US" baseline="0" dirty="0" smtClean="0"/>
              <a:t>even if test does not use real users directly, it is using the live environment which has live users in it</a:t>
            </a:r>
          </a:p>
          <a:p>
            <a:pPr marL="167970" indent="-167970">
              <a:buFontTx/>
              <a:buChar char="-"/>
            </a:pPr>
            <a:r>
              <a:rPr lang="en-US" baseline="0" dirty="0" smtClean="0"/>
              <a:t>V1 Betas are often in the live environment (and are the only version of the product available)</a:t>
            </a:r>
            <a:endParaRPr lang="en-US" dirty="0"/>
          </a:p>
        </p:txBody>
      </p:sp>
      <p:sp>
        <p:nvSpPr>
          <p:cNvPr id="4" name="Slide Number Placeholder 3"/>
          <p:cNvSpPr>
            <a:spLocks noGrp="1"/>
          </p:cNvSpPr>
          <p:nvPr>
            <p:ph type="sldNum" sz="quarter" idx="10"/>
          </p:nvPr>
        </p:nvSpPr>
        <p:spPr/>
        <p:txBody>
          <a:bodyPr/>
          <a:lstStyle/>
          <a:p>
            <a:fld id="{5A1BC1F5-9443-4C48-8B99-5C7F406E936F}" type="slidenum">
              <a:rPr lang="en-US" smtClean="0"/>
              <a:t>82</a:t>
            </a:fld>
            <a:endParaRPr lang="en-US" dirty="0"/>
          </a:p>
        </p:txBody>
      </p:sp>
    </p:spTree>
    <p:extLst>
      <p:ext uri="{BB962C8B-B14F-4D97-AF65-F5344CB8AC3E}">
        <p14:creationId xmlns:p14="http://schemas.microsoft.com/office/powerpoint/2010/main" val="17375151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Data</a:t>
            </a:r>
          </a:p>
          <a:p>
            <a:r>
              <a:rPr lang="en-US" dirty="0" smtClean="0"/>
              <a:t>Quality Signal</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83</a:t>
            </a:fld>
            <a:endParaRPr lang="en-US" dirty="0"/>
          </a:p>
        </p:txBody>
      </p:sp>
    </p:spTree>
    <p:extLst>
      <p:ext uri="{BB962C8B-B14F-4D97-AF65-F5344CB8AC3E}">
        <p14:creationId xmlns:p14="http://schemas.microsoft.com/office/powerpoint/2010/main" val="35636737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KPI: Key Performance</a:t>
            </a:r>
            <a:r>
              <a:rPr lang="en-US" baseline="0" dirty="0" smtClean="0"/>
              <a:t> Indicator </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85</a:t>
            </a:fld>
            <a:endParaRPr lang="en-US" dirty="0"/>
          </a:p>
        </p:txBody>
      </p:sp>
    </p:spTree>
    <p:extLst>
      <p:ext uri="{BB962C8B-B14F-4D97-AF65-F5344CB8AC3E}">
        <p14:creationId xmlns:p14="http://schemas.microsoft.com/office/powerpoint/2010/main" val="36642395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hlinkClick r:id="rId3"/>
              </a:rPr>
              <a:t>http://searchengineland.com/by-the-numbers-twitter-vs-facebook-vs-google-buzz-36709</a:t>
            </a:r>
            <a:r>
              <a:rPr lang="en-US" dirty="0" smtClean="0"/>
              <a:t> </a:t>
            </a:r>
          </a:p>
          <a:p>
            <a:r>
              <a:rPr lang="en-US" u="sng" dirty="0" smtClean="0">
                <a:hlinkClick r:id="rId4"/>
              </a:rPr>
              <a:t>http://mashable.com/2011/04/11/bing-search-growth/</a:t>
            </a:r>
            <a:r>
              <a:rPr lang="en-US" dirty="0" smtClean="0"/>
              <a:t> </a:t>
            </a:r>
          </a:p>
          <a:p>
            <a:r>
              <a:rPr lang="en-US" dirty="0" smtClean="0"/>
              <a:t>	http://perspectives.mvdirona.com/2011/10/25/MicrosoftCOSMOSAtHPTS.aspx  </a:t>
            </a:r>
          </a:p>
          <a:p>
            <a:r>
              <a:rPr lang="en-US" u="sng" dirty="0" smtClean="0">
                <a:hlinkClick r:id="rId5"/>
              </a:rPr>
              <a:t>http://www.facebook.com/press/info.php?statistics</a:t>
            </a:r>
            <a:r>
              <a:rPr lang="en-US" dirty="0" smtClean="0"/>
              <a:t> </a:t>
            </a:r>
          </a:p>
          <a:p>
            <a:r>
              <a:rPr lang="en-US" u="sng" dirty="0" smtClean="0">
                <a:hlinkClick r:id="rId6"/>
              </a:rPr>
              <a:t>http://www.businessweek.com/magazine/content/10_49/b4206039292096.htm</a:t>
            </a:r>
            <a:r>
              <a:rPr lang="en-US" dirty="0" smtClean="0"/>
              <a:t> </a:t>
            </a:r>
          </a:p>
          <a:p>
            <a:r>
              <a:rPr lang="en-US" u="sng" dirty="0" smtClean="0">
                <a:hlinkClick r:id="rId7"/>
              </a:rPr>
              <a:t>http://blog.twitter.com/2011/03/numbers.html</a:t>
            </a:r>
            <a:r>
              <a:rPr lang="en-US" dirty="0" smtClean="0"/>
              <a:t> </a:t>
            </a:r>
          </a:p>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86</a:t>
            </a:fld>
            <a:endParaRPr lang="en-US" dirty="0"/>
          </a:p>
        </p:txBody>
      </p:sp>
    </p:spTree>
    <p:extLst>
      <p:ext uri="{BB962C8B-B14F-4D97-AF65-F5344CB8AC3E}">
        <p14:creationId xmlns:p14="http://schemas.microsoft.com/office/powerpoint/2010/main" val="795506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970" indent="-167970">
              <a:buFontTx/>
              <a:buChar char="-"/>
            </a:pPr>
            <a:r>
              <a:rPr lang="en-US" baseline="0" dirty="0" smtClean="0"/>
              <a:t>Here is how we defined services (first 2 bullets)</a:t>
            </a:r>
          </a:p>
          <a:p>
            <a:pPr marL="167970" indent="-167970">
              <a:buFontTx/>
              <a:buChar char="-"/>
            </a:pPr>
            <a:r>
              <a:rPr lang="en-US" baseline="0" dirty="0" smtClean="0"/>
              <a:t>Generally only services enable this virtuous cycle.  If you control the deployment, and you have access to see into the system, then you can catch problems early, fix them, and deploy the fixes</a:t>
            </a:r>
          </a:p>
          <a:p>
            <a:pPr marL="167970" indent="-167970">
              <a:buFontTx/>
              <a:buChar char="-"/>
            </a:pPr>
            <a:r>
              <a:rPr lang="en-US" baseline="0" dirty="0" smtClean="0"/>
              <a:t>TiP leverages this cycle to get code in front of users sooner, find quality impacting issues, and improve quality</a:t>
            </a:r>
          </a:p>
          <a:p>
            <a:pPr marL="167970" indent="-167970">
              <a:buFontTx/>
              <a:buChar char="-"/>
            </a:pPr>
            <a:r>
              <a:rPr lang="en-US" baseline="0" dirty="0" smtClean="0"/>
              <a:t>Additional examples from Amazon and Microsoft (big red button)</a:t>
            </a:r>
            <a:endParaRPr lang="en-US" dirty="0"/>
          </a:p>
        </p:txBody>
      </p:sp>
      <p:sp>
        <p:nvSpPr>
          <p:cNvPr id="4" name="Slide Number Placeholder 3"/>
          <p:cNvSpPr>
            <a:spLocks noGrp="1"/>
          </p:cNvSpPr>
          <p:nvPr>
            <p:ph type="sldNum" sz="quarter" idx="10"/>
          </p:nvPr>
        </p:nvSpPr>
        <p:spPr/>
        <p:txBody>
          <a:bodyPr/>
          <a:lstStyle/>
          <a:p>
            <a:fld id="{5A1BC1F5-9443-4C48-8B99-5C7F406E936F}" type="slidenum">
              <a:rPr lang="en-US" smtClean="0"/>
              <a:t>8</a:t>
            </a:fld>
            <a:endParaRPr lang="en-US" dirty="0"/>
          </a:p>
        </p:txBody>
      </p:sp>
    </p:spTree>
    <p:extLst>
      <p:ext uri="{BB962C8B-B14F-4D97-AF65-F5344CB8AC3E}">
        <p14:creationId xmlns:p14="http://schemas.microsoft.com/office/powerpoint/2010/main" val="11456675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87</a:t>
            </a:fld>
            <a:endParaRPr lang="en-US" dirty="0"/>
          </a:p>
        </p:txBody>
      </p:sp>
    </p:spTree>
    <p:extLst>
      <p:ext uri="{BB962C8B-B14F-4D97-AF65-F5344CB8AC3E}">
        <p14:creationId xmlns:p14="http://schemas.microsoft.com/office/powerpoint/2010/main" val="14662366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gag slide leading</a:t>
            </a:r>
            <a:r>
              <a:rPr lang="en-US" baseline="0" dirty="0" smtClean="0"/>
              <a:t> into the “What not to do” section</a:t>
            </a:r>
            <a:endParaRPr lang="en-US" dirty="0"/>
          </a:p>
        </p:txBody>
      </p:sp>
      <p:sp>
        <p:nvSpPr>
          <p:cNvPr id="4" name="Slide Number Placeholder 3"/>
          <p:cNvSpPr>
            <a:spLocks noGrp="1"/>
          </p:cNvSpPr>
          <p:nvPr>
            <p:ph type="sldNum" sz="quarter" idx="10"/>
          </p:nvPr>
        </p:nvSpPr>
        <p:spPr/>
        <p:txBody>
          <a:bodyPr/>
          <a:lstStyle/>
          <a:p>
            <a:fld id="{5A1BC1F5-9443-4C48-8B99-5C7F406E936F}" type="slidenum">
              <a:rPr lang="en-US" smtClean="0"/>
              <a:t>89</a:t>
            </a:fld>
            <a:endParaRPr lang="en-US" dirty="0"/>
          </a:p>
        </p:txBody>
      </p:sp>
    </p:spTree>
    <p:extLst>
      <p:ext uri="{BB962C8B-B14F-4D97-AF65-F5344CB8AC3E}">
        <p14:creationId xmlns:p14="http://schemas.microsoft.com/office/powerpoint/2010/main" val="21250914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a:t>
            </a:r>
            <a:r>
              <a:rPr lang="en-US" baseline="0" dirty="0" smtClean="0"/>
              <a:t> to Do, What</a:t>
            </a:r>
            <a:endParaRPr lang="en-US" dirty="0" smtClean="0"/>
          </a:p>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90</a:t>
            </a:fld>
            <a:endParaRPr lang="en-US" dirty="0"/>
          </a:p>
        </p:txBody>
      </p:sp>
    </p:spTree>
    <p:extLst>
      <p:ext uri="{BB962C8B-B14F-4D97-AF65-F5344CB8AC3E}">
        <p14:creationId xmlns:p14="http://schemas.microsoft.com/office/powerpoint/2010/main" val="27990867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credit: http://imgur.com/gallery/y7Hm9)  - The most interesting man in the world – Pitch man for Dos Equis beer – original statement,</a:t>
            </a:r>
            <a:r>
              <a:rPr lang="en-US" baseline="0" dirty="0" smtClean="0"/>
              <a:t> “I don’t always drink beer, but when I do, I drink Dos Equis”</a:t>
            </a:r>
            <a:endParaRPr lang="en-US" dirty="0" smtClean="0"/>
          </a:p>
          <a:p>
            <a:r>
              <a:rPr lang="en-US" b="1" dirty="0" smtClean="0"/>
              <a:t>Likely that this</a:t>
            </a:r>
            <a:r>
              <a:rPr lang="en-US" b="1" baseline="0" dirty="0" smtClean="0"/>
              <a:t> poster is by a tester mocking “reckless” developers</a:t>
            </a:r>
            <a:r>
              <a:rPr lang="en-US" baseline="0" dirty="0" smtClean="0"/>
              <a:t>, probably working on a boxed product</a:t>
            </a:r>
          </a:p>
          <a:p>
            <a:r>
              <a:rPr lang="en-US" baseline="0" dirty="0" smtClean="0"/>
              <a:t>Comments from the web on this picture support this</a:t>
            </a:r>
          </a:p>
          <a:p>
            <a:pPr marL="171450" indent="-171450">
              <a:buFont typeface="Arial" pitchFamily="34" charset="0"/>
              <a:buChar char="•"/>
            </a:pPr>
            <a:r>
              <a:rPr lang="en-US" baseline="0" dirty="0" smtClean="0"/>
              <a:t>http://imgur.com/gallery/y7Hm9</a:t>
            </a:r>
          </a:p>
          <a:p>
            <a:pPr marL="171450" indent="-171450">
              <a:buFont typeface="Arial" pitchFamily="34" charset="0"/>
              <a:buChar char="•"/>
            </a:pPr>
            <a:r>
              <a:rPr lang="en-US" baseline="0" dirty="0" smtClean="0"/>
              <a:t>http://www.reddit.com/r/pics/comments/gp2ti/i_dont_always_test_my_code/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287F5CB-A072-41FA-9E30-CCFF8D2D896B}" type="slidenum">
              <a:rPr lang="en-US" smtClean="0"/>
              <a:t>91</a:t>
            </a:fld>
            <a:endParaRPr lang="en-US" dirty="0"/>
          </a:p>
        </p:txBody>
      </p:sp>
    </p:spTree>
    <p:extLst>
      <p:ext uri="{BB962C8B-B14F-4D97-AF65-F5344CB8AC3E}">
        <p14:creationId xmlns:p14="http://schemas.microsoft.com/office/powerpoint/2010/main" val="20744545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the Industry agrees with the negative assessment of TiP….</a:t>
            </a:r>
          </a:p>
          <a:p>
            <a:r>
              <a:rPr lang="en-US" dirty="0" smtClean="0"/>
              <a:t>But IBM is criticizing TiP done wrong – reveal bottom text</a:t>
            </a:r>
          </a:p>
          <a:p>
            <a:pPr marL="171450" indent="-171450">
              <a:buFontTx/>
              <a:buChar char="-"/>
            </a:pPr>
            <a:r>
              <a:rPr lang="en-US" dirty="0" smtClean="0"/>
              <a:t>Any TiP that regularly disrupts production is wrong</a:t>
            </a:r>
          </a:p>
          <a:p>
            <a:pPr marL="171450" indent="-171450">
              <a:buFontTx/>
              <a:buChar cha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hlinkClick r:id="rId3"/>
              </a:rPr>
              <a:t>http://www.ibm.com/developerworks/websphere/techjournal/1102_supauth/1102_supauth.html</a:t>
            </a:r>
            <a:endParaRPr lang="en-US" sz="1200" kern="1200" dirty="0" smtClean="0">
              <a:solidFill>
                <a:schemeClr val="tx1"/>
              </a:solidFill>
              <a:effectLst/>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9287F5CB-A072-41FA-9E30-CCFF8D2D896B}" type="slidenum">
              <a:rPr lang="en-US" smtClean="0"/>
              <a:t>92</a:t>
            </a:fld>
            <a:endParaRPr lang="en-US" dirty="0"/>
          </a:p>
        </p:txBody>
      </p:sp>
    </p:spTree>
    <p:extLst>
      <p:ext uri="{BB962C8B-B14F-4D97-AF65-F5344CB8AC3E}">
        <p14:creationId xmlns:p14="http://schemas.microsoft.com/office/powerpoint/2010/main" val="25636551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b="1" dirty="0" smtClean="0"/>
              <a:t>Say</a:t>
            </a:r>
            <a:r>
              <a:rPr lang="en-US" dirty="0" smtClean="0"/>
              <a:t>: We’ll take a look at a few examples of anti-patterns</a:t>
            </a:r>
            <a:r>
              <a:rPr lang="en-US" baseline="0" dirty="0" smtClean="0"/>
              <a:t>.</a:t>
            </a:r>
            <a:endParaRPr lang="en-US" dirty="0" smtClean="0"/>
          </a:p>
          <a:p>
            <a:endParaRPr lang="en-US" b="1" dirty="0" smtClean="0"/>
          </a:p>
          <a:p>
            <a:r>
              <a:rPr lang="en-US" b="1" dirty="0" smtClean="0"/>
              <a:t>Click</a:t>
            </a:r>
            <a:r>
              <a:rPr lang="en-US" b="0" baseline="0" dirty="0" smtClean="0"/>
              <a:t> to reveal each practice</a:t>
            </a:r>
          </a:p>
          <a:p>
            <a:endParaRPr lang="en-US" b="1" dirty="0" smtClean="0"/>
          </a:p>
          <a:p>
            <a:r>
              <a:rPr lang="en-US" b="1" dirty="0" smtClean="0"/>
              <a:t>Do</a:t>
            </a:r>
            <a:r>
              <a:rPr lang="en-US" dirty="0" smtClean="0"/>
              <a:t>: Briefly</a:t>
            </a:r>
            <a:r>
              <a:rPr lang="en-US" baseline="0" dirty="0" smtClean="0"/>
              <a:t> explain </a:t>
            </a:r>
            <a:r>
              <a:rPr lang="en-US" dirty="0" smtClean="0"/>
              <a:t>the slide contents.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A1BC1F5-9443-4C48-8B99-5C7F406E936F}" type="slidenum">
              <a:rPr lang="en-US" smtClean="0"/>
              <a:t>93</a:t>
            </a:fld>
            <a:endParaRPr lang="en-US" dirty="0"/>
          </a:p>
        </p:txBody>
      </p:sp>
    </p:spTree>
    <p:extLst>
      <p:ext uri="{BB962C8B-B14F-4D97-AF65-F5344CB8AC3E}">
        <p14:creationId xmlns:p14="http://schemas.microsoft.com/office/powerpoint/2010/main" val="20534124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Here is a page found on the production Amazon website. Tester </a:t>
            </a:r>
            <a:r>
              <a:rPr lang="en-US" dirty="0" smtClean="0"/>
              <a:t>used a </a:t>
            </a:r>
            <a:r>
              <a:rPr lang="en-US" dirty="0"/>
              <a:t>huge price to discourage real users from purchasing.</a:t>
            </a:r>
          </a:p>
          <a:p>
            <a:r>
              <a:rPr lang="en-US" dirty="0"/>
              <a:t> </a:t>
            </a:r>
          </a:p>
          <a:p>
            <a:r>
              <a:rPr lang="en-US" b="1" dirty="0"/>
              <a:t>Ask</a:t>
            </a:r>
            <a:r>
              <a:rPr lang="en-US" dirty="0"/>
              <a:t>: What is the anti-pattern? [answer: unnecessary test </a:t>
            </a:r>
            <a:r>
              <a:rPr lang="en-US" dirty="0" smtClean="0"/>
              <a:t>artifact exposure; possible effects on business metrics and business partners (if sale is made)]</a:t>
            </a:r>
            <a:endParaRPr lang="en-US" dirty="0"/>
          </a:p>
          <a:p>
            <a:endParaRPr lang="en-US" dirty="0"/>
          </a:p>
          <a:p>
            <a:r>
              <a:rPr lang="en-US" b="1" dirty="0"/>
              <a:t>Ask</a:t>
            </a:r>
            <a:r>
              <a:rPr lang="en-US" dirty="0"/>
              <a:t>: What is the risk of this approach? [answer: This approach can backfire if purchase is </a:t>
            </a:r>
            <a:r>
              <a:rPr lang="en-US" dirty="0" smtClean="0"/>
              <a:t>made;</a:t>
            </a:r>
            <a:r>
              <a:rPr lang="en-US" baseline="0" dirty="0" smtClean="0"/>
              <a:t>  Users see quality issues]</a:t>
            </a:r>
            <a:endParaRPr lang="en-US" dirty="0"/>
          </a:p>
          <a:p>
            <a:endParaRPr lang="en-US" dirty="0"/>
          </a:p>
        </p:txBody>
      </p:sp>
      <p:sp>
        <p:nvSpPr>
          <p:cNvPr id="4" name="Slide Number Placeholder 3"/>
          <p:cNvSpPr>
            <a:spLocks noGrp="1"/>
          </p:cNvSpPr>
          <p:nvPr>
            <p:ph type="sldNum" sz="quarter" idx="10"/>
          </p:nvPr>
        </p:nvSpPr>
        <p:spPr/>
        <p:txBody>
          <a:bodyPr/>
          <a:lstStyle/>
          <a:p>
            <a:fld id="{5A1BC1F5-9443-4C48-8B99-5C7F406E936F}" type="slidenum">
              <a:rPr lang="en-US" smtClean="0"/>
              <a:t>94</a:t>
            </a:fld>
            <a:endParaRPr lang="en-US" dirty="0"/>
          </a:p>
        </p:txBody>
      </p:sp>
    </p:spTree>
    <p:extLst>
      <p:ext uri="{BB962C8B-B14F-4D97-AF65-F5344CB8AC3E}">
        <p14:creationId xmlns:p14="http://schemas.microsoft.com/office/powerpoint/2010/main" val="40731166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Amazon Digital Video sneak peak example:</a:t>
            </a:r>
          </a:p>
          <a:p>
            <a:r>
              <a:rPr lang="en-US" dirty="0" smtClean="0"/>
              <a:t>(</a:t>
            </a:r>
            <a:r>
              <a:rPr lang="en-US" dirty="0" smtClean="0">
                <a:hlinkClick r:id="rId3"/>
              </a:rPr>
              <a:t>http://www.kokogiak.com/gedankengang/2006/08/amazons-digital-video-sneak-peek.html</a:t>
            </a:r>
            <a:r>
              <a:rPr lang="en-US" dirty="0" smtClean="0"/>
              <a:t>)</a:t>
            </a:r>
          </a:p>
          <a:p>
            <a:pPr marL="167970" indent="-167970">
              <a:buFontTx/>
              <a:buChar char="-"/>
            </a:pPr>
            <a:r>
              <a:rPr lang="en-US" dirty="0" smtClean="0"/>
              <a:t>The link leads to a blogger who posted screen shots of </a:t>
            </a:r>
            <a:r>
              <a:rPr lang="en-US" baseline="0" dirty="0" smtClean="0"/>
              <a:t>the Amazon Digital Video store BEFORE it was launched</a:t>
            </a:r>
          </a:p>
          <a:p>
            <a:pPr marL="167970" indent="-167970">
              <a:buFontTx/>
              <a:buChar char="-"/>
            </a:pPr>
            <a:r>
              <a:rPr lang="en-US" baseline="0" dirty="0" smtClean="0"/>
              <a:t>Amazon was using exposure control so only Amazon employees could see the new store, but the blogger was able to work around this and get to the sensitive info, leaking the launch.</a:t>
            </a:r>
            <a:endParaRPr lang="en-US" dirty="0" smtClean="0"/>
          </a:p>
          <a:p>
            <a:endParaRPr lang="en-US" dirty="0"/>
          </a:p>
        </p:txBody>
      </p:sp>
      <p:sp>
        <p:nvSpPr>
          <p:cNvPr id="4" name="Slide Number Placeholder 3"/>
          <p:cNvSpPr>
            <a:spLocks noGrp="1"/>
          </p:cNvSpPr>
          <p:nvPr>
            <p:ph type="sldNum" sz="quarter" idx="10"/>
          </p:nvPr>
        </p:nvSpPr>
        <p:spPr/>
        <p:txBody>
          <a:bodyPr/>
          <a:lstStyle/>
          <a:p>
            <a:fld id="{5A1BC1F5-9443-4C48-8B99-5C7F406E936F}" type="slidenum">
              <a:rPr lang="en-US" smtClean="0"/>
              <a:t>95</a:t>
            </a:fld>
            <a:endParaRPr lang="en-US" dirty="0"/>
          </a:p>
        </p:txBody>
      </p:sp>
    </p:spTree>
    <p:extLst>
      <p:ext uri="{BB962C8B-B14F-4D97-AF65-F5344CB8AC3E}">
        <p14:creationId xmlns:p14="http://schemas.microsoft.com/office/powerpoint/2010/main" val="2053412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Methodologies</a:t>
            </a:r>
          </a:p>
          <a:p>
            <a:r>
              <a:rPr lang="en-US" dirty="0" smtClean="0"/>
              <a:t>Three Stages</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10</a:t>
            </a:fld>
            <a:endParaRPr lang="en-US" dirty="0"/>
          </a:p>
        </p:txBody>
      </p:sp>
    </p:spTree>
    <p:extLst>
      <p:ext uri="{BB962C8B-B14F-4D97-AF65-F5344CB8AC3E}">
        <p14:creationId xmlns:p14="http://schemas.microsoft.com/office/powerpoint/2010/main" val="440007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BC1F5-9443-4C48-8B99-5C7F406E936F}" type="slidenum">
              <a:rPr lang="en-US" smtClean="0"/>
              <a:t>11</a:t>
            </a:fld>
            <a:endParaRPr lang="en-US" dirty="0"/>
          </a:p>
        </p:txBody>
      </p:sp>
    </p:spTree>
    <p:extLst>
      <p:ext uri="{BB962C8B-B14F-4D97-AF65-F5344CB8AC3E}">
        <p14:creationId xmlns:p14="http://schemas.microsoft.com/office/powerpoint/2010/main" val="3234434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2EA87608-B1FA-4DC6-B06F-137B0B977BBB}" type="datetime1">
              <a:rPr lang="en-US" smtClean="0"/>
              <a:t>3/28/2012</a:t>
            </a:fld>
            <a:endParaRPr lang="en-US" dirty="0"/>
          </a:p>
        </p:txBody>
      </p:sp>
      <p:sp>
        <p:nvSpPr>
          <p:cNvPr id="8" name="Slide Number Placeholder 7"/>
          <p:cNvSpPr>
            <a:spLocks noGrp="1"/>
          </p:cNvSpPr>
          <p:nvPr>
            <p:ph type="sldNum" sz="quarter" idx="11"/>
          </p:nvPr>
        </p:nvSpPr>
        <p:spPr/>
        <p:txBody>
          <a:bodyPr/>
          <a:lstStyle/>
          <a:p>
            <a:fld id="{0E80665F-2521-4C7E-AB43-782584C3C534}"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5A1B77-C614-419B-9A8D-58A6367E1EFE}" type="datetime1">
              <a:rPr lang="en-US" smtClean="0"/>
              <a:t>3/28/2012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80665F-2521-4C7E-AB43-782584C3C53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040B9A-4F9D-4E92-B06A-3480A57E5F40}" type="datetime1">
              <a:rPr lang="en-US" smtClean="0"/>
              <a:t>3/28/2012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80665F-2521-4C7E-AB43-782584C3C53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fld id="{C6AE5413-C18F-474B-8038-7A12A9948745}" type="datetime1">
              <a:rPr lang="en-US" smtClean="0"/>
              <a:t>3/28/2012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80665F-2521-4C7E-AB43-782584C3C534}"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513B3D5-B1BB-4A06-BD4D-D7A467A13E6A}" type="datetime1">
              <a:rPr lang="en-US" smtClean="0"/>
              <a:t>3/28/2012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80665F-2521-4C7E-AB43-782584C3C534}"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FEA4A48-8165-4AF6-9556-D709959E522B}" type="datetime1">
              <a:rPr lang="en-US" smtClean="0"/>
              <a:t>3/28/2012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80665F-2521-4C7E-AB43-782584C3C534}"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B4E14DB-3066-4ADA-936F-DE8673DD3CEE}" type="datetime1">
              <a:rPr lang="en-US" smtClean="0"/>
              <a:t>3/28/2012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80665F-2521-4C7E-AB43-782584C3C534}"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01B602-548A-4D26-A1BD-4B7F1E05A203}" type="datetime1">
              <a:rPr lang="en-US" smtClean="0"/>
              <a:t>3/28/2012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80665F-2521-4C7E-AB43-782584C3C53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5E6B8-7EF6-4849-A218-9EF5FB81E777}" type="datetime1">
              <a:rPr lang="en-US" smtClean="0"/>
              <a:t>3/28/2012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903319-F608-406E-B022-9470178F5C4A}" type="datetime1">
              <a:rPr lang="en-US" smtClean="0"/>
              <a:t>3/28/2012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80665F-2521-4C7E-AB43-782584C3C534}"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BC8D7-838E-43B5-B41B-52F42CA32856}" type="datetime1">
              <a:rPr lang="en-US" smtClean="0"/>
              <a:t>3/28/2012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80665F-2521-4C7E-AB43-782584C3C53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0C8B926-03FF-49C6-BB84-A94B2759C20C}" type="datetime1">
              <a:rPr lang="en-US" smtClean="0"/>
              <a:t>3/28/2012</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E80665F-2521-4C7E-AB43-782584C3C534}" type="slidenum">
              <a:rPr lang="en-US" smtClean="0"/>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perfcap.blogspot.com/2012/03/ops-devops-and-noops-at-netflix.html" TargetMode="External"/><Relationship Id="rId2" Type="http://schemas.openxmlformats.org/officeDocument/2006/relationships/hyperlink" Target="http://video.google.com/videoplay?docid=620226862808573128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www.ibm.com/developerworks/websphere/techjournal/1102_supauth/1102_supauth.html" TargetMode="External"/><Relationship Id="rId2" Type="http://schemas.openxmlformats.org/officeDocument/2006/relationships/hyperlink" Target="http://www.businessweek.com/magazine/content/08_19/b4083054277984.htm" TargetMode="External"/><Relationship Id="rId1" Type="http://schemas.openxmlformats.org/officeDocument/2006/relationships/slideLayout" Target="../slideLayouts/slideLayout2.xml"/><Relationship Id="rId6" Type="http://schemas.openxmlformats.org/officeDocument/2006/relationships/hyperlink" Target="http://googletesting.blogspot.com/2009/07/plague-of-homelessness.html" TargetMode="External"/><Relationship Id="rId5" Type="http://schemas.openxmlformats.org/officeDocument/2006/relationships/hyperlink" Target="http://www.youtube.com/watch?v=cqwXUTjcabs&amp;feature=BF&amp;list=PL1242F05D3EA83AB1&amp;index=16" TargetMode="External"/><Relationship Id="rId4" Type="http://schemas.openxmlformats.org/officeDocument/2006/relationships/hyperlink" Target="http://www.kokogiak.com/gedankengang/2006/08/amazons-digital-video-sneak-peek.html" TargetMode="Externa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8.png"/><Relationship Id="rId5" Type="http://schemas.openxmlformats.org/officeDocument/2006/relationships/diagramQuickStyle" Target="../diagrams/quickStyle3.xml"/><Relationship Id="rId10" Type="http://schemas.openxmlformats.org/officeDocument/2006/relationships/image" Target="../media/image17.png"/><Relationship Id="rId4" Type="http://schemas.openxmlformats.org/officeDocument/2006/relationships/diagramLayout" Target="../diagrams/layout3.xml"/><Relationship Id="rId9"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png"/><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18.png"/><Relationship Id="rId5" Type="http://schemas.openxmlformats.org/officeDocument/2006/relationships/diagramQuickStyle" Target="../diagrams/quickStyle6.xml"/><Relationship Id="rId10" Type="http://schemas.openxmlformats.org/officeDocument/2006/relationships/image" Target="../media/image17.png"/><Relationship Id="rId4" Type="http://schemas.openxmlformats.org/officeDocument/2006/relationships/diagramLayout" Target="../diagrams/layout6.xml"/><Relationship Id="rId9" Type="http://schemas.openxmlformats.org/officeDocument/2006/relationships/image" Target="../media/image16.wmf"/></Relationships>
</file>

<file path=ppt/slides/_rels/slide2.xml.rels><?xml version="1.0" encoding="UTF-8" standalone="yes"?>
<Relationships xmlns="http://schemas.openxmlformats.org/package/2006/relationships"><Relationship Id="rId3" Type="http://schemas.openxmlformats.org/officeDocument/2006/relationships/hyperlink" Target="http://upload.wikimedia.org/wikipedia/commons/e/e9/Bing_logo.svg"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wmf"/><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upload.wikimedia.org/wikipedia/commons/e/e9/Bing_logo.svg" TargetMode="External"/><Relationship Id="rId5" Type="http://schemas.openxmlformats.org/officeDocument/2006/relationships/image" Target="../media/image29.pn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18.png"/><Relationship Id="rId5" Type="http://schemas.openxmlformats.org/officeDocument/2006/relationships/diagramQuickStyle" Target="../diagrams/quickStyle8.xml"/><Relationship Id="rId10" Type="http://schemas.openxmlformats.org/officeDocument/2006/relationships/image" Target="../media/image17.png"/><Relationship Id="rId4" Type="http://schemas.openxmlformats.org/officeDocument/2006/relationships/diagramLayout" Target="../diagrams/layout8.xml"/><Relationship Id="rId9" Type="http://schemas.openxmlformats.org/officeDocument/2006/relationships/image" Target="../media/image16.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microsoft.com/office/2007/relationships/hdphoto" Target="../media/hdphoto4.wdp"/></Relationships>
</file>

<file path=ppt/slides/_rels/slide38.xml.rels><?xml version="1.0" encoding="UTF-8" standalone="yes"?>
<Relationships xmlns="http://schemas.openxmlformats.org/package/2006/relationships"><Relationship Id="rId8" Type="http://schemas.microsoft.com/office/2007/relationships/hdphoto" Target="../media/hdphoto7.wdp"/><Relationship Id="rId13" Type="http://schemas.microsoft.com/office/2007/relationships/hdphoto" Target="../media/hdphoto9.wdp"/><Relationship Id="rId3" Type="http://schemas.openxmlformats.org/officeDocument/2006/relationships/image" Target="../media/image41.png"/><Relationship Id="rId7" Type="http://schemas.openxmlformats.org/officeDocument/2006/relationships/image" Target="../media/image43.png"/><Relationship Id="rId12"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45.emf"/><Relationship Id="rId5" Type="http://schemas.openxmlformats.org/officeDocument/2006/relationships/image" Target="../media/image42.png"/><Relationship Id="rId15" Type="http://schemas.microsoft.com/office/2007/relationships/hdphoto" Target="../media/hdphoto10.wdp"/><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44.png"/><Relationship Id="rId1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hyperlink" Target="http://store.microsoft.com/home.aspx" TargetMode="External"/><Relationship Id="rId7" Type="http://schemas.openxmlformats.org/officeDocument/2006/relationships/diagramLayout" Target="../diagrams/layout9.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Data" Target="../diagrams/data9.xml"/><Relationship Id="rId5" Type="http://schemas.openxmlformats.org/officeDocument/2006/relationships/image" Target="../media/image53.png"/><Relationship Id="rId10" Type="http://schemas.microsoft.com/office/2007/relationships/diagramDrawing" Target="../diagrams/drawing9.xml"/><Relationship Id="rId4" Type="http://schemas.openxmlformats.org/officeDocument/2006/relationships/image" Target="../media/image52.png"/><Relationship Id="rId9" Type="http://schemas.openxmlformats.org/officeDocument/2006/relationships/diagramColors" Target="../diagrams/colors9.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diagramLayout" Target="../diagrams/layout11.xml"/><Relationship Id="rId7" Type="http://schemas.openxmlformats.org/officeDocument/2006/relationships/image" Target="../media/image6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10" Type="http://schemas.openxmlformats.org/officeDocument/2006/relationships/image" Target="../media/image64.png"/><Relationship Id="rId4" Type="http://schemas.openxmlformats.org/officeDocument/2006/relationships/diagramQuickStyle" Target="../diagrams/quickStyle11.xml"/><Relationship Id="rId9" Type="http://schemas.openxmlformats.org/officeDocument/2006/relationships/image" Target="../media/image63.wmf"/></Relationships>
</file>

<file path=ppt/slides/_rels/slide4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image" Target="../media/image18.png"/><Relationship Id="rId5" Type="http://schemas.openxmlformats.org/officeDocument/2006/relationships/diagramQuickStyle" Target="../diagrams/quickStyle12.xml"/><Relationship Id="rId10" Type="http://schemas.openxmlformats.org/officeDocument/2006/relationships/image" Target="../media/image17.png"/><Relationship Id="rId4" Type="http://schemas.openxmlformats.org/officeDocument/2006/relationships/diagramLayout" Target="../diagrams/layout12.xml"/><Relationship Id="rId9" Type="http://schemas.openxmlformats.org/officeDocument/2006/relationships/image" Target="../media/image16.w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5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3.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image" Target="../media/image18.png"/><Relationship Id="rId5" Type="http://schemas.openxmlformats.org/officeDocument/2006/relationships/diagramQuickStyle" Target="../diagrams/quickStyle16.xml"/><Relationship Id="rId10" Type="http://schemas.openxmlformats.org/officeDocument/2006/relationships/image" Target="../media/image17.png"/><Relationship Id="rId4" Type="http://schemas.openxmlformats.org/officeDocument/2006/relationships/diagramLayout" Target="../diagrams/layout16.xml"/><Relationship Id="rId9" Type="http://schemas.openxmlformats.org/officeDocument/2006/relationships/image" Target="../media/image16.wmf"/></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7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88.jpeg"/><Relationship Id="rId4" Type="http://schemas.openxmlformats.org/officeDocument/2006/relationships/image" Target="../media/image87.png"/></Relationships>
</file>

<file path=ppt/slides/_rels/slide72.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jpe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75.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92.png"/><Relationship Id="rId7" Type="http://schemas.openxmlformats.org/officeDocument/2006/relationships/diagramColors" Target="../diagrams/colors19.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76.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93.png"/><Relationship Id="rId7" Type="http://schemas.openxmlformats.org/officeDocument/2006/relationships/diagramColors" Target="../diagrams/colors20.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image" Target="../media/image18.png"/><Relationship Id="rId5" Type="http://schemas.openxmlformats.org/officeDocument/2006/relationships/diagramQuickStyle" Target="../diagrams/quickStyle21.xml"/><Relationship Id="rId10" Type="http://schemas.openxmlformats.org/officeDocument/2006/relationships/image" Target="../media/image17.png"/><Relationship Id="rId4" Type="http://schemas.openxmlformats.org/officeDocument/2006/relationships/diagramLayout" Target="../diagrams/layout21.xml"/><Relationship Id="rId9" Type="http://schemas.openxmlformats.org/officeDocument/2006/relationships/image" Target="../media/image16.wmf"/></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81.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8.png"/><Relationship Id="rId7" Type="http://schemas.openxmlformats.org/officeDocument/2006/relationships/diagramColors" Target="../diagrams/colors23.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82.xml.rels><?xml version="1.0" encoding="UTF-8" standalone="yes"?>
<Relationships xmlns="http://schemas.openxmlformats.org/package/2006/relationships"><Relationship Id="rId8" Type="http://schemas.openxmlformats.org/officeDocument/2006/relationships/diagramQuickStyle" Target="../diagrams/quickStyle24.xml"/><Relationship Id="rId3" Type="http://schemas.openxmlformats.org/officeDocument/2006/relationships/image" Target="../media/image8.png"/><Relationship Id="rId7" Type="http://schemas.openxmlformats.org/officeDocument/2006/relationships/diagramLayout" Target="../diagrams/layout24.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Data" Target="../diagrams/data24.xml"/><Relationship Id="rId5" Type="http://schemas.openxmlformats.org/officeDocument/2006/relationships/image" Target="../media/image38.png"/><Relationship Id="rId10" Type="http://schemas.microsoft.com/office/2007/relationships/diagramDrawing" Target="../diagrams/drawing24.xml"/><Relationship Id="rId4" Type="http://schemas.openxmlformats.org/officeDocument/2006/relationships/image" Target="../media/image37.png"/><Relationship Id="rId9" Type="http://schemas.openxmlformats.org/officeDocument/2006/relationships/diagramColors" Target="../diagrams/colors2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microsoft.com/office/2007/relationships/hdphoto" Target="../media/hdphoto11.wdp"/></Relationships>
</file>

<file path=ppt/slides/_rels/slide9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bit.ly/seth_stp_2012" TargetMode="External"/><Relationship Id="rId2" Type="http://schemas.openxmlformats.org/officeDocument/2006/relationships/image" Target="../media/image102.WMF"/><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1"/>
            <a:ext cx="8458200" cy="3124199"/>
          </a:xfrm>
        </p:spPr>
        <p:txBody>
          <a:bodyPr/>
          <a:lstStyle/>
          <a:p>
            <a:r>
              <a:rPr lang="en-US" sz="6000" dirty="0" smtClean="0">
                <a:effectLst/>
              </a:rPr>
              <a:t>Testing </a:t>
            </a:r>
            <a:r>
              <a:rPr lang="en-US" sz="6000" dirty="0">
                <a:effectLst/>
              </a:rPr>
              <a:t>in </a:t>
            </a:r>
            <a:r>
              <a:rPr lang="en-US" sz="6000" dirty="0" smtClean="0">
                <a:effectLst/>
              </a:rPr>
              <a:t>Production</a:t>
            </a:r>
            <a:br>
              <a:rPr lang="en-US" sz="6000" dirty="0" smtClean="0">
                <a:effectLst/>
              </a:rPr>
            </a:br>
            <a:r>
              <a:rPr lang="en-US" sz="6000" dirty="0" smtClean="0">
                <a:effectLst/>
              </a:rPr>
              <a:t>A </a:t>
            </a:r>
            <a:r>
              <a:rPr lang="en-US" sz="6000" dirty="0">
                <a:effectLst/>
              </a:rPr>
              <a:t>to Z </a:t>
            </a:r>
            <a:endParaRPr lang="en-US" sz="6000" dirty="0"/>
          </a:p>
        </p:txBody>
      </p:sp>
      <p:sp>
        <p:nvSpPr>
          <p:cNvPr id="3" name="Subtitle 2"/>
          <p:cNvSpPr>
            <a:spLocks noGrp="1"/>
          </p:cNvSpPr>
          <p:nvPr>
            <p:ph type="subTitle" idx="1"/>
          </p:nvPr>
        </p:nvSpPr>
        <p:spPr>
          <a:xfrm>
            <a:off x="1371600" y="3733800"/>
            <a:ext cx="6400800" cy="533400"/>
          </a:xfrm>
        </p:spPr>
        <p:txBody>
          <a:bodyPr>
            <a:normAutofit fontScale="92500"/>
          </a:bodyPr>
          <a:lstStyle/>
          <a:p>
            <a:r>
              <a:rPr lang="en-US" dirty="0"/>
              <a:t>TiP Methodologies, Techniques, and Examples</a:t>
            </a:r>
            <a:endParaRPr lang="en-US" dirty="0">
              <a:solidFill>
                <a:schemeClr val="tx1">
                  <a:lumMod val="65000"/>
                  <a:lumOff val="35000"/>
                </a:schemeClr>
              </a:solidFill>
            </a:endParaRPr>
          </a:p>
        </p:txBody>
      </p:sp>
      <p:sp>
        <p:nvSpPr>
          <p:cNvPr id="4" name="TextBox 3"/>
          <p:cNvSpPr txBox="1"/>
          <p:nvPr/>
        </p:nvSpPr>
        <p:spPr>
          <a:xfrm>
            <a:off x="990600" y="4572000"/>
            <a:ext cx="6705600" cy="1631216"/>
          </a:xfrm>
          <a:prstGeom prst="rect">
            <a:avLst/>
          </a:prstGeom>
          <a:noFill/>
        </p:spPr>
        <p:txBody>
          <a:bodyPr wrap="square" rtlCol="0">
            <a:spAutoFit/>
          </a:bodyPr>
          <a:lstStyle/>
          <a:p>
            <a:r>
              <a:rPr lang="en-US" sz="2000" dirty="0" smtClean="0">
                <a:solidFill>
                  <a:schemeClr val="tx1">
                    <a:lumMod val="65000"/>
                    <a:lumOff val="35000"/>
                  </a:schemeClr>
                </a:solidFill>
                <a:latin typeface="+mj-lt"/>
              </a:rPr>
              <a:t>Seth Eliot,  Senior Knowledge Engineer, </a:t>
            </a:r>
          </a:p>
          <a:p>
            <a:r>
              <a:rPr lang="en-US" sz="2000" dirty="0" smtClean="0">
                <a:solidFill>
                  <a:schemeClr val="tx1">
                    <a:lumMod val="65000"/>
                    <a:lumOff val="35000"/>
                  </a:schemeClr>
                </a:solidFill>
                <a:latin typeface="+mj-lt"/>
              </a:rPr>
              <a:t>Test Excellence</a:t>
            </a:r>
          </a:p>
          <a:p>
            <a:endParaRPr lang="en-US" sz="2000" dirty="0" smtClean="0">
              <a:solidFill>
                <a:schemeClr val="tx1">
                  <a:lumMod val="65000"/>
                  <a:lumOff val="35000"/>
                </a:schemeClr>
              </a:solidFill>
              <a:latin typeface="+mj-lt"/>
            </a:endParaRPr>
          </a:p>
          <a:p>
            <a:endParaRPr lang="en-US" sz="2000" dirty="0" smtClean="0">
              <a:solidFill>
                <a:schemeClr val="tx1">
                  <a:lumMod val="50000"/>
                  <a:lumOff val="50000"/>
                </a:schemeClr>
              </a:solidFill>
              <a:latin typeface="+mj-lt"/>
            </a:endParaRPr>
          </a:p>
          <a:p>
            <a:r>
              <a:rPr lang="en-US" sz="2000" dirty="0" smtClean="0">
                <a:solidFill>
                  <a:schemeClr val="tx1">
                    <a:lumMod val="65000"/>
                    <a:lumOff val="35000"/>
                  </a:schemeClr>
                </a:solidFill>
                <a:latin typeface="+mj-lt"/>
              </a:rPr>
              <a:t>Software Test Professionals, Spring – March 28, 2012</a:t>
            </a:r>
            <a:endParaRPr lang="en-US" sz="2000" dirty="0">
              <a:solidFill>
                <a:schemeClr val="tx1">
                  <a:lumMod val="65000"/>
                  <a:lumOff val="35000"/>
                </a:schemeClr>
              </a:solidFill>
              <a:latin typeface="+mj-lt"/>
            </a:endParaRPr>
          </a:p>
        </p:txBody>
      </p:sp>
      <p:pic>
        <p:nvPicPr>
          <p:cNvPr id="6" name="Picture 3" descr="C:\Users\seliot\Documents\QA\MSFT\ms-logo_bL.png"/>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660" y="5334000"/>
            <a:ext cx="1611888" cy="28376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1"/>
          </p:nvPr>
        </p:nvSpPr>
        <p:spPr/>
        <p:txBody>
          <a:bodyPr/>
          <a:lstStyle/>
          <a:p>
            <a:fld id="{0E80665F-2521-4C7E-AB43-782584C3C534}" type="slidenum">
              <a:rPr lang="en-US" smtClean="0"/>
              <a:t>1</a:t>
            </a:fld>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14800" y="381000"/>
            <a:ext cx="4514850" cy="904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79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M</a:t>
            </a:r>
            <a:r>
              <a:rPr lang="en-US" dirty="0" smtClean="0"/>
              <a:t>ethodologies</a:t>
            </a:r>
            <a:endParaRPr lang="en-US" dirty="0"/>
          </a:p>
        </p:txBody>
      </p:sp>
      <p:sp>
        <p:nvSpPr>
          <p:cNvPr id="6" name="Text Placeholder 5"/>
          <p:cNvSpPr>
            <a:spLocks noGrp="1"/>
          </p:cNvSpPr>
          <p:nvPr>
            <p:ph type="body" idx="1"/>
          </p:nvPr>
        </p:nvSpPr>
        <p:spPr/>
        <p:txBody>
          <a:bodyPr/>
          <a:lstStyle/>
          <a:p>
            <a:r>
              <a:rPr lang="en-US" dirty="0" smtClean="0"/>
              <a:t>The many ways we can TiP</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10</a:t>
            </a:fld>
            <a:endParaRPr lang="en-US" dirty="0"/>
          </a:p>
        </p:txBody>
      </p:sp>
    </p:spTree>
    <p:extLst>
      <p:ext uri="{BB962C8B-B14F-4D97-AF65-F5344CB8AC3E}">
        <p14:creationId xmlns:p14="http://schemas.microsoft.com/office/powerpoint/2010/main" val="350730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29932743"/>
              </p:ext>
            </p:extLst>
          </p:nvPr>
        </p:nvGraphicFramePr>
        <p:xfrm>
          <a:off x="457202" y="1219200"/>
          <a:ext cx="8229599" cy="5090160"/>
        </p:xfrm>
        <a:graphic>
          <a:graphicData uri="http://schemas.openxmlformats.org/drawingml/2006/table">
            <a:tbl>
              <a:tblPr bandRow="1">
                <a:tableStyleId>{5C22544A-7EE6-4342-B048-85BDC9FD1C3A}</a:tableStyleId>
              </a:tblPr>
              <a:tblGrid>
                <a:gridCol w="745028"/>
                <a:gridCol w="3361988"/>
                <a:gridCol w="760595"/>
                <a:gridCol w="3361988"/>
              </a:tblGrid>
              <a:tr h="370840">
                <a:tc>
                  <a:txBody>
                    <a:bodyPr/>
                    <a:lstStyle/>
                    <a:p>
                      <a:r>
                        <a:rPr lang="en-US" dirty="0" smtClean="0">
                          <a:solidFill>
                            <a:schemeClr val="bg2">
                              <a:lumMod val="75000"/>
                            </a:schemeClr>
                          </a:solidFill>
                        </a:rPr>
                        <a:t>A</a:t>
                      </a:r>
                    </a:p>
                  </a:txBody>
                  <a:tcPr/>
                </a:tc>
                <a:tc>
                  <a:txBody>
                    <a:bodyPr/>
                    <a:lstStyle/>
                    <a:p>
                      <a:r>
                        <a:rPr lang="en-US" dirty="0" smtClean="0">
                          <a:solidFill>
                            <a:schemeClr val="bg2">
                              <a:lumMod val="75000"/>
                            </a:schemeClr>
                          </a:solidFill>
                        </a:rPr>
                        <a:t>Active Monitoring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N</a:t>
                      </a:r>
                      <a:endParaRPr lang="en-US" dirty="0">
                        <a:solidFill>
                          <a:schemeClr val="bg2">
                            <a:lumMod val="75000"/>
                          </a:schemeClr>
                        </a:solidFill>
                      </a:endParaRPr>
                    </a:p>
                  </a:txBody>
                  <a:tcPr/>
                </a:tc>
                <a:tc>
                  <a:txBody>
                    <a:bodyPr/>
                    <a:lstStyle/>
                    <a:p>
                      <a:r>
                        <a:rPr lang="en-US" dirty="0" smtClean="0">
                          <a:solidFill>
                            <a:schemeClr val="bg2">
                              <a:lumMod val="75000"/>
                            </a:schemeClr>
                          </a:solidFill>
                        </a:rPr>
                        <a:t>Not</a:t>
                      </a:r>
                      <a:r>
                        <a:rPr lang="en-US" baseline="0" dirty="0" smtClean="0">
                          <a:solidFill>
                            <a:schemeClr val="bg2">
                              <a:lumMod val="75000"/>
                            </a:schemeClr>
                          </a:solidFill>
                        </a:rPr>
                        <a:t> to Do, What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B</a:t>
                      </a:r>
                    </a:p>
                  </a:txBody>
                  <a:tcPr/>
                </a:tc>
                <a:tc>
                  <a:txBody>
                    <a:bodyPr/>
                    <a:lstStyle/>
                    <a:p>
                      <a:r>
                        <a:rPr lang="en-US" dirty="0" smtClean="0">
                          <a:solidFill>
                            <a:schemeClr val="bg2">
                              <a:lumMod val="75000"/>
                            </a:schemeClr>
                          </a:solidFill>
                        </a:rPr>
                        <a:t>Big Data</a:t>
                      </a:r>
                      <a:endParaRPr lang="en-US" dirty="0">
                        <a:solidFill>
                          <a:schemeClr val="bg2">
                            <a:lumMod val="75000"/>
                          </a:schemeClr>
                        </a:solidFill>
                      </a:endParaRPr>
                    </a:p>
                  </a:txBody>
                  <a:tcPr/>
                </a:tc>
                <a:tc>
                  <a:txBody>
                    <a:bodyPr/>
                    <a:lstStyle/>
                    <a:p>
                      <a:r>
                        <a:rPr lang="en-US" dirty="0" smtClean="0">
                          <a:solidFill>
                            <a:schemeClr val="bg2">
                              <a:lumMod val="75000"/>
                            </a:schemeClr>
                          </a:solidFill>
                        </a:rPr>
                        <a:t>O</a:t>
                      </a:r>
                      <a:endParaRPr lang="en-US" dirty="0">
                        <a:solidFill>
                          <a:schemeClr val="bg2">
                            <a:lumMod val="75000"/>
                          </a:schemeClr>
                        </a:solidFill>
                      </a:endParaRPr>
                    </a:p>
                  </a:txBody>
                  <a:tcPr/>
                </a:tc>
                <a:tc>
                  <a:txBody>
                    <a:bodyPr/>
                    <a:lstStyle/>
                    <a:p>
                      <a:r>
                        <a:rPr lang="en-US" dirty="0" smtClean="0">
                          <a:solidFill>
                            <a:schemeClr val="bg2">
                              <a:lumMod val="75000"/>
                            </a:schemeClr>
                          </a:solidFill>
                        </a:rPr>
                        <a:t>Operations  </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C</a:t>
                      </a:r>
                      <a:endParaRPr lang="en-US" dirty="0">
                        <a:solidFill>
                          <a:schemeClr val="bg2">
                            <a:lumMod val="75000"/>
                          </a:schemeClr>
                        </a:solidFill>
                      </a:endParaRPr>
                    </a:p>
                  </a:txBody>
                  <a:tcPr/>
                </a:tc>
                <a:tc>
                  <a:txBody>
                    <a:bodyPr/>
                    <a:lstStyle/>
                    <a:p>
                      <a:r>
                        <a:rPr lang="en-US" dirty="0" smtClean="0">
                          <a:solidFill>
                            <a:schemeClr val="bg2">
                              <a:lumMod val="75000"/>
                            </a:schemeClr>
                          </a:solidFill>
                        </a:rPr>
                        <a:t>Client</a:t>
                      </a:r>
                      <a:r>
                        <a:rPr lang="en-US" baseline="0" dirty="0" smtClean="0">
                          <a:solidFill>
                            <a:schemeClr val="bg2">
                              <a:lumMod val="75000"/>
                            </a:schemeClr>
                          </a:solidFill>
                        </a:rPr>
                        <a:t> Instrumentation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P</a:t>
                      </a:r>
                      <a:endParaRPr lang="en-US" dirty="0">
                        <a:solidFill>
                          <a:schemeClr val="bg2">
                            <a:lumMod val="75000"/>
                          </a:schemeClr>
                        </a:solidFill>
                      </a:endParaRPr>
                    </a:p>
                  </a:txBody>
                  <a:tcPr/>
                </a:tc>
                <a:tc>
                  <a:txBody>
                    <a:bodyPr/>
                    <a:lstStyle/>
                    <a:p>
                      <a:r>
                        <a:rPr lang="en-US" dirty="0" smtClean="0">
                          <a:solidFill>
                            <a:schemeClr val="bg2">
                              <a:lumMod val="75000"/>
                            </a:schemeClr>
                          </a:solidFill>
                        </a:rPr>
                        <a:t>Performance Testing</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D</a:t>
                      </a:r>
                      <a:endParaRPr lang="en-US" dirty="0">
                        <a:solidFill>
                          <a:schemeClr val="bg2">
                            <a:lumMod val="75000"/>
                          </a:schemeClr>
                        </a:solidFill>
                      </a:endParaRPr>
                    </a:p>
                  </a:txBody>
                  <a:tcPr/>
                </a:tc>
                <a:tc>
                  <a:txBody>
                    <a:bodyPr/>
                    <a:lstStyle/>
                    <a:p>
                      <a:r>
                        <a:rPr lang="en-US" dirty="0" smtClean="0">
                          <a:solidFill>
                            <a:schemeClr val="bg2">
                              <a:lumMod val="75000"/>
                            </a:schemeClr>
                          </a:solidFill>
                        </a:rPr>
                        <a:t>Data Mining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Q</a:t>
                      </a:r>
                      <a:endParaRPr lang="en-US" dirty="0">
                        <a:solidFill>
                          <a:schemeClr val="bg2">
                            <a:lumMod val="75000"/>
                          </a:schemeClr>
                        </a:solidFill>
                      </a:endParaRPr>
                    </a:p>
                  </a:txBody>
                  <a:tcPr/>
                </a:tc>
                <a:tc>
                  <a:txBody>
                    <a:bodyPr/>
                    <a:lstStyle/>
                    <a:p>
                      <a:r>
                        <a:rPr lang="en-US" dirty="0" smtClean="0">
                          <a:solidFill>
                            <a:schemeClr val="bg2">
                              <a:lumMod val="75000"/>
                            </a:schemeClr>
                          </a:solidFill>
                        </a:rPr>
                        <a:t>Quality Signal</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E</a:t>
                      </a:r>
                      <a:endParaRPr lang="en-US" dirty="0">
                        <a:solidFill>
                          <a:schemeClr val="bg2">
                            <a:lumMod val="75000"/>
                          </a:schemeClr>
                        </a:solidFill>
                      </a:endParaRPr>
                    </a:p>
                  </a:txBody>
                  <a:tcPr/>
                </a:tc>
                <a:tc>
                  <a:txBody>
                    <a:bodyPr/>
                    <a:lstStyle/>
                    <a:p>
                      <a:r>
                        <a:rPr lang="en-US" dirty="0" smtClean="0">
                          <a:solidFill>
                            <a:schemeClr val="bg2">
                              <a:lumMod val="75000"/>
                            </a:schemeClr>
                          </a:solidFill>
                        </a:rPr>
                        <a:t>Experimentation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R</a:t>
                      </a:r>
                      <a:endParaRPr lang="en-US" dirty="0">
                        <a:solidFill>
                          <a:schemeClr val="bg2">
                            <a:lumMod val="75000"/>
                          </a:schemeClr>
                        </a:solidFill>
                      </a:endParaRPr>
                    </a:p>
                  </a:txBody>
                  <a:tcPr/>
                </a:tc>
                <a:tc>
                  <a:txBody>
                    <a:bodyPr/>
                    <a:lstStyle/>
                    <a:p>
                      <a:r>
                        <a:rPr lang="en-US" dirty="0" smtClean="0">
                          <a:solidFill>
                            <a:schemeClr val="bg2">
                              <a:lumMod val="75000"/>
                            </a:schemeClr>
                          </a:solidFill>
                        </a:rPr>
                        <a:t>Real Data Input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F</a:t>
                      </a:r>
                      <a:endParaRPr lang="en-US" dirty="0">
                        <a:solidFill>
                          <a:schemeClr val="bg2">
                            <a:lumMod val="75000"/>
                          </a:schemeClr>
                        </a:solidFill>
                      </a:endParaRPr>
                    </a:p>
                  </a:txBody>
                  <a:tcPr/>
                </a:tc>
                <a:tc>
                  <a:txBody>
                    <a:bodyPr/>
                    <a:lstStyle/>
                    <a:p>
                      <a:r>
                        <a:rPr lang="en-US" dirty="0" smtClean="0">
                          <a:solidFill>
                            <a:schemeClr val="bg2">
                              <a:lumMod val="75000"/>
                            </a:schemeClr>
                          </a:solidFill>
                        </a:rPr>
                        <a:t>Fault Injection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S</a:t>
                      </a:r>
                      <a:endParaRPr lang="en-US" dirty="0">
                        <a:solidFill>
                          <a:schemeClr val="bg2">
                            <a:lumMod val="75000"/>
                          </a:schemeClr>
                        </a:solidFill>
                      </a:endParaRPr>
                    </a:p>
                  </a:txBody>
                  <a:tcPr/>
                </a:tc>
                <a:tc>
                  <a:txBody>
                    <a:bodyPr/>
                    <a:lstStyle/>
                    <a:p>
                      <a:r>
                        <a:rPr lang="en-US" dirty="0" smtClean="0">
                          <a:solidFill>
                            <a:schemeClr val="bg2">
                              <a:lumMod val="75000"/>
                            </a:schemeClr>
                          </a:solidFill>
                        </a:rPr>
                        <a:t>Service, Effect on</a:t>
                      </a:r>
                      <a:r>
                        <a:rPr lang="en-US" baseline="0" dirty="0" smtClean="0">
                          <a:solidFill>
                            <a:schemeClr val="bg2">
                              <a:lumMod val="75000"/>
                            </a:schemeClr>
                          </a:solidFill>
                        </a:rPr>
                        <a:t>;</a:t>
                      </a:r>
                    </a:p>
                    <a:p>
                      <a:r>
                        <a:rPr lang="en-US" baseline="0" dirty="0" smtClean="0">
                          <a:solidFill>
                            <a:schemeClr val="bg2">
                              <a:lumMod val="75000"/>
                            </a:schemeClr>
                          </a:solidFill>
                        </a:rPr>
                        <a:t>Synthetic Data Input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G</a:t>
                      </a:r>
                      <a:endParaRPr lang="en-US" dirty="0">
                        <a:solidFill>
                          <a:schemeClr val="bg2">
                            <a:lumMod val="75000"/>
                          </a:schemeClr>
                        </a:solidFill>
                      </a:endParaRPr>
                    </a:p>
                  </a:txBody>
                  <a:tcPr/>
                </a:tc>
                <a:tc>
                  <a:txBody>
                    <a:bodyPr/>
                    <a:lstStyle/>
                    <a:p>
                      <a:r>
                        <a:rPr lang="en-US" dirty="0" smtClean="0">
                          <a:solidFill>
                            <a:schemeClr val="bg2">
                              <a:lumMod val="75000"/>
                            </a:schemeClr>
                          </a:solidFill>
                        </a:rPr>
                        <a:t>Go / No-go for deployment</a:t>
                      </a:r>
                      <a:endParaRPr lang="en-US" dirty="0">
                        <a:solidFill>
                          <a:schemeClr val="bg2">
                            <a:lumMod val="75000"/>
                          </a:schemeClr>
                        </a:solidFill>
                      </a:endParaRPr>
                    </a:p>
                  </a:txBody>
                  <a:tcPr/>
                </a:tc>
                <a:tc>
                  <a:txBody>
                    <a:bodyPr/>
                    <a:lstStyle/>
                    <a:p>
                      <a:r>
                        <a:rPr lang="en-US" dirty="0" smtClean="0">
                          <a:solidFill>
                            <a:schemeClr val="tx1"/>
                          </a:solidFill>
                        </a:rPr>
                        <a:t>T</a:t>
                      </a:r>
                      <a:endParaRPr lang="en-US" dirty="0">
                        <a:solidFill>
                          <a:schemeClr val="tx1"/>
                        </a:solidFill>
                      </a:endParaRPr>
                    </a:p>
                  </a:txBody>
                  <a:tcPr/>
                </a:tc>
                <a:tc>
                  <a:txBody>
                    <a:bodyPr/>
                    <a:lstStyle/>
                    <a:p>
                      <a:r>
                        <a:rPr lang="en-US" dirty="0" smtClean="0">
                          <a:solidFill>
                            <a:schemeClr val="tx1"/>
                          </a:solidFill>
                        </a:rPr>
                        <a:t>Three Stages</a:t>
                      </a:r>
                      <a:endParaRPr lang="en-US" dirty="0">
                        <a:solidFill>
                          <a:schemeClr val="tx1"/>
                        </a:solidFill>
                      </a:endParaRPr>
                    </a:p>
                  </a:txBody>
                  <a:tcPr/>
                </a:tc>
              </a:tr>
              <a:tr h="370840">
                <a:tc>
                  <a:txBody>
                    <a:bodyPr/>
                    <a:lstStyle/>
                    <a:p>
                      <a:r>
                        <a:rPr lang="en-US" dirty="0" smtClean="0">
                          <a:solidFill>
                            <a:schemeClr val="bg2">
                              <a:lumMod val="75000"/>
                            </a:schemeClr>
                          </a:solidFill>
                        </a:rPr>
                        <a:t>H</a:t>
                      </a:r>
                      <a:endParaRPr lang="en-US" dirty="0">
                        <a:solidFill>
                          <a:schemeClr val="bg2">
                            <a:lumMod val="75000"/>
                          </a:schemeClr>
                        </a:solidFill>
                      </a:endParaRPr>
                    </a:p>
                  </a:txBody>
                  <a:tcPr/>
                </a:tc>
                <a:tc>
                  <a:txBody>
                    <a:bodyPr/>
                    <a:lstStyle/>
                    <a:p>
                      <a:r>
                        <a:rPr lang="en-US" dirty="0" smtClean="0">
                          <a:solidFill>
                            <a:schemeClr val="bg2">
                              <a:lumMod val="75000"/>
                            </a:schemeClr>
                          </a:solidFill>
                        </a:rPr>
                        <a:t>High Availability</a:t>
                      </a:r>
                      <a:endParaRPr lang="en-US" dirty="0">
                        <a:solidFill>
                          <a:schemeClr val="bg2">
                            <a:lumMod val="75000"/>
                          </a:schemeClr>
                        </a:solidFill>
                      </a:endParaRPr>
                    </a:p>
                  </a:txBody>
                  <a:tcPr/>
                </a:tc>
                <a:tc>
                  <a:txBody>
                    <a:bodyPr/>
                    <a:lstStyle/>
                    <a:p>
                      <a:r>
                        <a:rPr lang="en-US" dirty="0" smtClean="0">
                          <a:solidFill>
                            <a:schemeClr val="bg2">
                              <a:lumMod val="75000"/>
                            </a:schemeClr>
                          </a:solidFill>
                        </a:rPr>
                        <a:t>U</a:t>
                      </a:r>
                      <a:endParaRPr lang="en-US" dirty="0">
                        <a:solidFill>
                          <a:schemeClr val="bg2">
                            <a:lumMod val="75000"/>
                          </a:schemeClr>
                        </a:solidFill>
                      </a:endParaRPr>
                    </a:p>
                  </a:txBody>
                  <a:tcPr/>
                </a:tc>
                <a:tc>
                  <a:txBody>
                    <a:bodyPr/>
                    <a:lstStyle/>
                    <a:p>
                      <a:r>
                        <a:rPr lang="en-US" dirty="0" smtClean="0">
                          <a:solidFill>
                            <a:schemeClr val="bg2">
                              <a:lumMod val="75000"/>
                            </a:schemeClr>
                          </a:solidFill>
                        </a:rPr>
                        <a:t>Users, Experiment with</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I</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Iterative Virtuous Cycle</a:t>
                      </a:r>
                    </a:p>
                  </a:txBody>
                  <a:tcPr/>
                </a:tc>
                <a:tc>
                  <a:txBody>
                    <a:bodyPr/>
                    <a:lstStyle/>
                    <a:p>
                      <a:r>
                        <a:rPr lang="en-US" dirty="0" smtClean="0">
                          <a:solidFill>
                            <a:schemeClr val="bg2">
                              <a:lumMod val="75000"/>
                            </a:schemeClr>
                          </a:solidFill>
                        </a:rPr>
                        <a:t>V</a:t>
                      </a:r>
                      <a:endParaRPr lang="en-US" dirty="0">
                        <a:solidFill>
                          <a:schemeClr val="bg2">
                            <a:lumMod val="75000"/>
                          </a:schemeClr>
                        </a:solidFill>
                      </a:endParaRPr>
                    </a:p>
                  </a:txBody>
                  <a:tcPr/>
                </a:tc>
                <a:tc>
                  <a:txBody>
                    <a:bodyPr/>
                    <a:lstStyle/>
                    <a:p>
                      <a:r>
                        <a:rPr lang="en-US" dirty="0" smtClean="0">
                          <a:solidFill>
                            <a:schemeClr val="bg2">
                              <a:lumMod val="75000"/>
                            </a:schemeClr>
                          </a:solidFill>
                        </a:rPr>
                        <a:t>Validation in</a:t>
                      </a:r>
                      <a:r>
                        <a:rPr lang="en-US" baseline="0" dirty="0" smtClean="0">
                          <a:solidFill>
                            <a:schemeClr val="bg2">
                              <a:lumMod val="75000"/>
                            </a:schemeClr>
                          </a:solidFill>
                        </a:rPr>
                        <a:t> Data Center</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J</a:t>
                      </a:r>
                      <a:endParaRPr lang="en-US" dirty="0">
                        <a:solidFill>
                          <a:schemeClr val="bg2">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bg2">
                              <a:lumMod val="75000"/>
                            </a:schemeClr>
                          </a:solidFill>
                          <a:latin typeface="+mn-lt"/>
                          <a:ea typeface="+mn-ea"/>
                          <a:cs typeface="+mn-cs"/>
                        </a:rPr>
                        <a:t>JSI: J-script Instrumentation</a:t>
                      </a:r>
                      <a:endParaRPr lang="en-US" sz="1800" kern="1200" noProof="0" dirty="0">
                        <a:solidFill>
                          <a:schemeClr val="bg2">
                            <a:lumMod val="75000"/>
                          </a:schemeClr>
                        </a:solidFill>
                        <a:latin typeface="+mn-lt"/>
                        <a:ea typeface="+mn-ea"/>
                        <a:cs typeface="+mn-cs"/>
                      </a:endParaRPr>
                    </a:p>
                  </a:txBody>
                  <a:tcPr/>
                </a:tc>
                <a:tc>
                  <a:txBody>
                    <a:bodyPr/>
                    <a:lstStyle/>
                    <a:p>
                      <a:r>
                        <a:rPr lang="en-US" dirty="0" smtClean="0">
                          <a:solidFill>
                            <a:schemeClr val="bg2">
                              <a:lumMod val="75000"/>
                            </a:schemeClr>
                          </a:solidFill>
                        </a:rPr>
                        <a:t>W</a:t>
                      </a:r>
                      <a:endParaRPr lang="en-US" dirty="0">
                        <a:solidFill>
                          <a:schemeClr val="bg2">
                            <a:lumMod val="75000"/>
                          </a:schemeClr>
                        </a:solidFill>
                      </a:endParaRPr>
                    </a:p>
                  </a:txBody>
                  <a:tcPr/>
                </a:tc>
                <a:tc>
                  <a:txBody>
                    <a:bodyPr/>
                    <a:lstStyle/>
                    <a:p>
                      <a:r>
                        <a:rPr lang="en-US" dirty="0" smtClean="0">
                          <a:solidFill>
                            <a:schemeClr val="bg2">
                              <a:lumMod val="75000"/>
                            </a:schemeClr>
                          </a:solidFill>
                        </a:rPr>
                        <a:t>Write Once, Test Anywhere</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K</a:t>
                      </a:r>
                      <a:endParaRPr lang="en-US" dirty="0">
                        <a:solidFill>
                          <a:schemeClr val="bg2">
                            <a:lumMod val="75000"/>
                          </a:schemeClr>
                        </a:solidFill>
                      </a:endParaRPr>
                    </a:p>
                  </a:txBody>
                  <a:tcPr/>
                </a:tc>
                <a:tc>
                  <a:txBody>
                    <a:bodyPr/>
                    <a:lstStyle/>
                    <a:p>
                      <a:r>
                        <a:rPr lang="en-US" dirty="0" smtClean="0">
                          <a:solidFill>
                            <a:schemeClr val="bg2">
                              <a:lumMod val="75000"/>
                            </a:schemeClr>
                          </a:solidFill>
                        </a:rPr>
                        <a:t>Kill production instances</a:t>
                      </a:r>
                      <a:endParaRPr lang="en-US" dirty="0">
                        <a:solidFill>
                          <a:schemeClr val="bg2">
                            <a:lumMod val="75000"/>
                          </a:schemeClr>
                        </a:solidFill>
                      </a:endParaRPr>
                    </a:p>
                  </a:txBody>
                  <a:tcPr/>
                </a:tc>
                <a:tc>
                  <a:txBody>
                    <a:bodyPr/>
                    <a:lstStyle/>
                    <a:p>
                      <a:r>
                        <a:rPr lang="en-US" dirty="0" smtClean="0">
                          <a:solidFill>
                            <a:schemeClr val="bg2">
                              <a:lumMod val="75000"/>
                            </a:schemeClr>
                          </a:solidFill>
                        </a:rPr>
                        <a:t>X</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eXposure Control</a:t>
                      </a:r>
                    </a:p>
                  </a:txBody>
                  <a:tcPr/>
                </a:tc>
              </a:tr>
              <a:tr h="370840">
                <a:tc>
                  <a:txBody>
                    <a:bodyPr/>
                    <a:lstStyle/>
                    <a:p>
                      <a:r>
                        <a:rPr lang="en-US" dirty="0" smtClean="0">
                          <a:solidFill>
                            <a:schemeClr val="bg2">
                              <a:lumMod val="75000"/>
                            </a:schemeClr>
                          </a:solidFill>
                        </a:rPr>
                        <a:t>L</a:t>
                      </a:r>
                      <a:endParaRPr lang="en-US" dirty="0">
                        <a:solidFill>
                          <a:schemeClr val="bg2">
                            <a:lumMod val="75000"/>
                          </a:schemeClr>
                        </a:solidFill>
                      </a:endParaRPr>
                    </a:p>
                  </a:txBody>
                  <a:tcPr/>
                </a:tc>
                <a:tc>
                  <a:txBody>
                    <a:bodyPr/>
                    <a:lstStyle/>
                    <a:p>
                      <a:r>
                        <a:rPr lang="en-US" dirty="0" smtClean="0">
                          <a:solidFill>
                            <a:schemeClr val="bg2">
                              <a:lumMod val="75000"/>
                            </a:schemeClr>
                          </a:solidFill>
                        </a:rPr>
                        <a:t>Load Testing in Production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Y</a:t>
                      </a:r>
                      <a:endParaRPr lang="en-US" dirty="0">
                        <a:solidFill>
                          <a:schemeClr val="bg2">
                            <a:lumMod val="75000"/>
                          </a:schemeClr>
                        </a:solidFill>
                      </a:endParaRPr>
                    </a:p>
                  </a:txBody>
                  <a:tcPr/>
                </a:tc>
                <a:tc>
                  <a:txBody>
                    <a:bodyPr/>
                    <a:lstStyle/>
                    <a:p>
                      <a:r>
                        <a:rPr lang="en-US" dirty="0" smtClean="0">
                          <a:solidFill>
                            <a:schemeClr val="bg2">
                              <a:lumMod val="75000"/>
                            </a:schemeClr>
                          </a:solidFill>
                        </a:rPr>
                        <a:t>Y TiP?</a:t>
                      </a:r>
                      <a:endParaRPr lang="en-US" dirty="0">
                        <a:solidFill>
                          <a:schemeClr val="bg2">
                            <a:lumMod val="75000"/>
                          </a:schemeClr>
                        </a:solidFill>
                      </a:endParaRPr>
                    </a:p>
                  </a:txBody>
                  <a:tcPr/>
                </a:tc>
              </a:tr>
              <a:tr h="370840">
                <a:tc>
                  <a:txBody>
                    <a:bodyPr/>
                    <a:lstStyle/>
                    <a:p>
                      <a:r>
                        <a:rPr lang="en-US" dirty="0" smtClean="0">
                          <a:solidFill>
                            <a:schemeClr val="tx1"/>
                          </a:solidFill>
                        </a:rPr>
                        <a:t>M</a:t>
                      </a:r>
                      <a:endParaRPr lang="en-US" dirty="0">
                        <a:solidFill>
                          <a:schemeClr val="tx1"/>
                        </a:solidFill>
                      </a:endParaRPr>
                    </a:p>
                  </a:txBody>
                  <a:tcPr/>
                </a:tc>
                <a:tc>
                  <a:txBody>
                    <a:bodyPr/>
                    <a:lstStyle/>
                    <a:p>
                      <a:r>
                        <a:rPr lang="en-US" dirty="0" smtClean="0">
                          <a:solidFill>
                            <a:schemeClr val="tx1"/>
                          </a:solidFill>
                        </a:rPr>
                        <a:t>Methodologies</a:t>
                      </a:r>
                      <a:endParaRPr lang="en-US" dirty="0">
                        <a:solidFill>
                          <a:schemeClr val="tx1"/>
                        </a:solidFill>
                      </a:endParaRPr>
                    </a:p>
                  </a:txBody>
                  <a:tcPr/>
                </a:tc>
                <a:tc>
                  <a:txBody>
                    <a:bodyPr/>
                    <a:lstStyle/>
                    <a:p>
                      <a:r>
                        <a:rPr lang="en-US" dirty="0" smtClean="0">
                          <a:solidFill>
                            <a:schemeClr val="bg2">
                              <a:lumMod val="75000"/>
                            </a:schemeClr>
                          </a:solidFill>
                        </a:rPr>
                        <a:t>Z</a:t>
                      </a:r>
                      <a:endParaRPr lang="en-US" dirty="0">
                        <a:solidFill>
                          <a:schemeClr val="bg2">
                            <a:lumMod val="75000"/>
                          </a:schemeClr>
                        </a:solidFill>
                      </a:endParaRPr>
                    </a:p>
                  </a:txBody>
                  <a:tcPr/>
                </a:tc>
                <a:tc>
                  <a:txBody>
                    <a:bodyPr/>
                    <a:lstStyle/>
                    <a:p>
                      <a:r>
                        <a:rPr lang="en-US" dirty="0" smtClean="0">
                          <a:solidFill>
                            <a:schemeClr val="bg2">
                              <a:lumMod val="75000"/>
                            </a:schemeClr>
                          </a:solidFill>
                        </a:rPr>
                        <a:t>Zymurgy</a:t>
                      </a:r>
                      <a:endParaRPr lang="en-US" dirty="0">
                        <a:solidFill>
                          <a:schemeClr val="bg2">
                            <a:lumMod val="75000"/>
                          </a:schemeClr>
                        </a:solidFill>
                      </a:endParaRPr>
                    </a:p>
                  </a:txBody>
                  <a:tcPr/>
                </a:tc>
              </a:tr>
            </a:tbl>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solidFill>
                  <a:prstClr val="black">
                    <a:lumMod val="65000"/>
                    <a:lumOff val="35000"/>
                  </a:prstClr>
                </a:solidFill>
              </a:rPr>
              <a:pPr/>
              <a:t>100</a:t>
            </a:fld>
            <a:endParaRPr lang="en-US" dirty="0">
              <a:solidFill>
                <a:prstClr val="black">
                  <a:lumMod val="65000"/>
                  <a:lumOff val="3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55281392"/>
              </p:ext>
            </p:extLst>
          </p:nvPr>
        </p:nvGraphicFramePr>
        <p:xfrm>
          <a:off x="457202" y="1219200"/>
          <a:ext cx="8229599" cy="5090160"/>
        </p:xfrm>
        <a:graphic>
          <a:graphicData uri="http://schemas.openxmlformats.org/drawingml/2006/table">
            <a:tbl>
              <a:tblPr bandRow="1">
                <a:tableStyleId>{5C22544A-7EE6-4342-B048-85BDC9FD1C3A}</a:tableStyleId>
              </a:tblPr>
              <a:tblGrid>
                <a:gridCol w="745028"/>
                <a:gridCol w="3361988"/>
                <a:gridCol w="760595"/>
                <a:gridCol w="3361988"/>
              </a:tblGrid>
              <a:tr h="370840">
                <a:tc>
                  <a:txBody>
                    <a:bodyPr/>
                    <a:lstStyle/>
                    <a:p>
                      <a:r>
                        <a:rPr lang="en-US" dirty="0" smtClean="0">
                          <a:solidFill>
                            <a:schemeClr val="bg2">
                              <a:lumMod val="75000"/>
                            </a:schemeClr>
                          </a:solidFill>
                        </a:rPr>
                        <a:t>A</a:t>
                      </a:r>
                    </a:p>
                  </a:txBody>
                  <a:tcPr/>
                </a:tc>
                <a:tc>
                  <a:txBody>
                    <a:bodyPr/>
                    <a:lstStyle/>
                    <a:p>
                      <a:r>
                        <a:rPr lang="en-US" dirty="0" smtClean="0">
                          <a:solidFill>
                            <a:schemeClr val="bg2">
                              <a:lumMod val="75000"/>
                            </a:schemeClr>
                          </a:solidFill>
                        </a:rPr>
                        <a:t>Active Monitoring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N</a:t>
                      </a:r>
                      <a:endParaRPr lang="en-US" dirty="0">
                        <a:solidFill>
                          <a:schemeClr val="bg2">
                            <a:lumMod val="75000"/>
                          </a:schemeClr>
                        </a:solidFill>
                      </a:endParaRPr>
                    </a:p>
                  </a:txBody>
                  <a:tcPr/>
                </a:tc>
                <a:tc>
                  <a:txBody>
                    <a:bodyPr/>
                    <a:lstStyle/>
                    <a:p>
                      <a:r>
                        <a:rPr lang="en-US" dirty="0" smtClean="0">
                          <a:solidFill>
                            <a:schemeClr val="bg2">
                              <a:lumMod val="75000"/>
                            </a:schemeClr>
                          </a:solidFill>
                        </a:rPr>
                        <a:t>Not</a:t>
                      </a:r>
                      <a:r>
                        <a:rPr lang="en-US" baseline="0" dirty="0" smtClean="0">
                          <a:solidFill>
                            <a:schemeClr val="bg2">
                              <a:lumMod val="75000"/>
                            </a:schemeClr>
                          </a:solidFill>
                        </a:rPr>
                        <a:t> to Do, What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B</a:t>
                      </a:r>
                    </a:p>
                  </a:txBody>
                  <a:tcPr/>
                </a:tc>
                <a:tc>
                  <a:txBody>
                    <a:bodyPr/>
                    <a:lstStyle/>
                    <a:p>
                      <a:r>
                        <a:rPr lang="en-US" dirty="0" smtClean="0">
                          <a:solidFill>
                            <a:schemeClr val="bg2">
                              <a:lumMod val="75000"/>
                            </a:schemeClr>
                          </a:solidFill>
                        </a:rPr>
                        <a:t>Big Data</a:t>
                      </a:r>
                      <a:endParaRPr lang="en-US" dirty="0">
                        <a:solidFill>
                          <a:schemeClr val="bg2">
                            <a:lumMod val="75000"/>
                          </a:schemeClr>
                        </a:solidFill>
                      </a:endParaRPr>
                    </a:p>
                  </a:txBody>
                  <a:tcPr/>
                </a:tc>
                <a:tc>
                  <a:txBody>
                    <a:bodyPr/>
                    <a:lstStyle/>
                    <a:p>
                      <a:r>
                        <a:rPr lang="en-US" dirty="0" smtClean="0">
                          <a:solidFill>
                            <a:schemeClr val="bg2">
                              <a:lumMod val="75000"/>
                            </a:schemeClr>
                          </a:solidFill>
                        </a:rPr>
                        <a:t>O</a:t>
                      </a:r>
                      <a:endParaRPr lang="en-US" dirty="0">
                        <a:solidFill>
                          <a:schemeClr val="bg2">
                            <a:lumMod val="75000"/>
                          </a:schemeClr>
                        </a:solidFill>
                      </a:endParaRPr>
                    </a:p>
                  </a:txBody>
                  <a:tcPr/>
                </a:tc>
                <a:tc>
                  <a:txBody>
                    <a:bodyPr/>
                    <a:lstStyle/>
                    <a:p>
                      <a:r>
                        <a:rPr lang="en-US" dirty="0" smtClean="0">
                          <a:solidFill>
                            <a:schemeClr val="bg2">
                              <a:lumMod val="75000"/>
                            </a:schemeClr>
                          </a:solidFill>
                        </a:rPr>
                        <a:t>Operations  </a:t>
                      </a:r>
                      <a:endParaRPr lang="en-US" dirty="0">
                        <a:solidFill>
                          <a:schemeClr val="bg2">
                            <a:lumMod val="75000"/>
                          </a:schemeClr>
                        </a:solidFill>
                      </a:endParaRPr>
                    </a:p>
                  </a:txBody>
                  <a:tcPr/>
                </a:tc>
              </a:tr>
              <a:tr h="370840">
                <a:tc>
                  <a:txBody>
                    <a:bodyPr/>
                    <a:lstStyle/>
                    <a:p>
                      <a:r>
                        <a:rPr lang="en-US" dirty="0" smtClean="0">
                          <a:solidFill>
                            <a:schemeClr val="tx1"/>
                          </a:solidFill>
                        </a:rPr>
                        <a:t>C</a:t>
                      </a:r>
                      <a:endParaRPr lang="en-US" dirty="0">
                        <a:solidFill>
                          <a:schemeClr val="tx1"/>
                        </a:solidFill>
                      </a:endParaRPr>
                    </a:p>
                  </a:txBody>
                  <a:tcPr/>
                </a:tc>
                <a:tc>
                  <a:txBody>
                    <a:bodyPr/>
                    <a:lstStyle/>
                    <a:p>
                      <a:r>
                        <a:rPr lang="en-US" dirty="0" smtClean="0">
                          <a:solidFill>
                            <a:schemeClr val="tx1"/>
                          </a:solidFill>
                        </a:rPr>
                        <a:t>Client</a:t>
                      </a:r>
                      <a:r>
                        <a:rPr lang="en-US" baseline="0" dirty="0" smtClean="0">
                          <a:solidFill>
                            <a:schemeClr val="tx1"/>
                          </a:solidFill>
                        </a:rPr>
                        <a:t> Instrumentation</a:t>
                      </a:r>
                      <a:endParaRPr lang="en-US" dirty="0">
                        <a:solidFill>
                          <a:schemeClr val="tx1"/>
                        </a:solidFill>
                      </a:endParaRPr>
                    </a:p>
                  </a:txBody>
                  <a:tcPr/>
                </a:tc>
                <a:tc>
                  <a:txBody>
                    <a:bodyPr/>
                    <a:lstStyle/>
                    <a:p>
                      <a:r>
                        <a:rPr lang="en-US" sz="1800" kern="1200" dirty="0" smtClean="0">
                          <a:solidFill>
                            <a:schemeClr val="tx1"/>
                          </a:solidFill>
                          <a:latin typeface="+mn-lt"/>
                          <a:ea typeface="+mn-ea"/>
                          <a:cs typeface="+mn-cs"/>
                        </a:rPr>
                        <a:t>P</a:t>
                      </a:r>
                      <a:endParaRPr lang="en-US" sz="1800" kern="1200" dirty="0">
                        <a:solidFill>
                          <a:schemeClr val="tx1"/>
                        </a:solidFill>
                        <a:latin typeface="+mn-lt"/>
                        <a:ea typeface="+mn-ea"/>
                        <a:cs typeface="+mn-cs"/>
                      </a:endParaRPr>
                    </a:p>
                  </a:txBody>
                  <a:tcPr/>
                </a:tc>
                <a:tc>
                  <a:txBody>
                    <a:bodyPr/>
                    <a:lstStyle/>
                    <a:p>
                      <a:r>
                        <a:rPr lang="en-US" sz="1800" kern="1200" dirty="0" smtClean="0">
                          <a:solidFill>
                            <a:schemeClr val="tx1"/>
                          </a:solidFill>
                          <a:latin typeface="+mn-lt"/>
                          <a:ea typeface="+mn-ea"/>
                          <a:cs typeface="+mn-cs"/>
                        </a:rPr>
                        <a:t>Performance Testing</a:t>
                      </a:r>
                      <a:endParaRPr lang="en-US" sz="1800" kern="1200" dirty="0">
                        <a:solidFill>
                          <a:schemeClr val="tx1"/>
                        </a:solidFill>
                        <a:latin typeface="+mn-lt"/>
                        <a:ea typeface="+mn-ea"/>
                        <a:cs typeface="+mn-cs"/>
                      </a:endParaRPr>
                    </a:p>
                  </a:txBody>
                  <a:tcPr/>
                </a:tc>
              </a:tr>
              <a:tr h="370840">
                <a:tc>
                  <a:txBody>
                    <a:bodyPr/>
                    <a:lstStyle/>
                    <a:p>
                      <a:pPr marL="0" algn="l" defTabSz="914400" rtl="0" eaLnBrk="1" latinLnBrk="0" hangingPunct="1"/>
                      <a:r>
                        <a:rPr lang="en-US" sz="1800" kern="1200" dirty="0" smtClean="0">
                          <a:solidFill>
                            <a:schemeClr val="tx1"/>
                          </a:solidFill>
                          <a:latin typeface="+mn-lt"/>
                          <a:ea typeface="+mn-ea"/>
                          <a:cs typeface="+mn-cs"/>
                        </a:rPr>
                        <a:t>D</a:t>
                      </a:r>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Data Mining</a:t>
                      </a:r>
                      <a:endParaRPr lang="en-US" sz="1800" kern="1200" dirty="0">
                        <a:solidFill>
                          <a:schemeClr val="tx1"/>
                        </a:solidFill>
                        <a:latin typeface="+mn-lt"/>
                        <a:ea typeface="+mn-ea"/>
                        <a:cs typeface="+mn-cs"/>
                      </a:endParaRPr>
                    </a:p>
                  </a:txBody>
                  <a:tcPr/>
                </a:tc>
                <a:tc>
                  <a:txBody>
                    <a:bodyPr/>
                    <a:lstStyle/>
                    <a:p>
                      <a:r>
                        <a:rPr lang="en-US" dirty="0" smtClean="0">
                          <a:solidFill>
                            <a:schemeClr val="bg2">
                              <a:lumMod val="75000"/>
                            </a:schemeClr>
                          </a:solidFill>
                        </a:rPr>
                        <a:t>Q</a:t>
                      </a:r>
                      <a:endParaRPr lang="en-US" dirty="0">
                        <a:solidFill>
                          <a:schemeClr val="bg2">
                            <a:lumMod val="75000"/>
                          </a:schemeClr>
                        </a:solidFill>
                      </a:endParaRPr>
                    </a:p>
                  </a:txBody>
                  <a:tcPr/>
                </a:tc>
                <a:tc>
                  <a:txBody>
                    <a:bodyPr/>
                    <a:lstStyle/>
                    <a:p>
                      <a:r>
                        <a:rPr lang="en-US" dirty="0" smtClean="0">
                          <a:solidFill>
                            <a:schemeClr val="bg2">
                              <a:lumMod val="75000"/>
                            </a:schemeClr>
                          </a:solidFill>
                        </a:rPr>
                        <a:t>Quality Signal</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E</a:t>
                      </a:r>
                      <a:endParaRPr lang="en-US" dirty="0">
                        <a:solidFill>
                          <a:schemeClr val="bg2">
                            <a:lumMod val="75000"/>
                          </a:schemeClr>
                        </a:solidFill>
                      </a:endParaRPr>
                    </a:p>
                  </a:txBody>
                  <a:tcPr/>
                </a:tc>
                <a:tc>
                  <a:txBody>
                    <a:bodyPr/>
                    <a:lstStyle/>
                    <a:p>
                      <a:r>
                        <a:rPr lang="en-US" dirty="0" smtClean="0">
                          <a:solidFill>
                            <a:schemeClr val="bg2">
                              <a:lumMod val="75000"/>
                            </a:schemeClr>
                          </a:solidFill>
                        </a:rPr>
                        <a:t>Experimentation</a:t>
                      </a:r>
                      <a:endParaRPr lang="en-US" dirty="0">
                        <a:solidFill>
                          <a:schemeClr val="bg2">
                            <a:lumMod val="75000"/>
                          </a:schemeClr>
                        </a:solidFill>
                      </a:endParaRPr>
                    </a:p>
                  </a:txBody>
                  <a:tcPr/>
                </a:tc>
                <a:tc>
                  <a:txBody>
                    <a:bodyPr/>
                    <a:lstStyle/>
                    <a:p>
                      <a:r>
                        <a:rPr lang="en-US" sz="1800" kern="1200" dirty="0" smtClean="0">
                          <a:solidFill>
                            <a:schemeClr val="tx1"/>
                          </a:solidFill>
                          <a:latin typeface="+mn-lt"/>
                          <a:ea typeface="+mn-ea"/>
                          <a:cs typeface="+mn-cs"/>
                        </a:rPr>
                        <a:t>R</a:t>
                      </a:r>
                      <a:endParaRPr lang="en-US" sz="1800" kern="1200" dirty="0">
                        <a:solidFill>
                          <a:schemeClr val="tx1"/>
                        </a:solidFill>
                        <a:latin typeface="+mn-lt"/>
                        <a:ea typeface="+mn-ea"/>
                        <a:cs typeface="+mn-cs"/>
                      </a:endParaRPr>
                    </a:p>
                  </a:txBody>
                  <a:tcPr/>
                </a:tc>
                <a:tc>
                  <a:txBody>
                    <a:bodyPr/>
                    <a:lstStyle/>
                    <a:p>
                      <a:r>
                        <a:rPr lang="en-US" sz="1800" kern="1200" dirty="0" smtClean="0">
                          <a:solidFill>
                            <a:schemeClr val="tx1"/>
                          </a:solidFill>
                          <a:latin typeface="+mn-lt"/>
                          <a:ea typeface="+mn-ea"/>
                          <a:cs typeface="+mn-cs"/>
                        </a:rPr>
                        <a:t>Real Data Input</a:t>
                      </a:r>
                      <a:endParaRPr lang="en-US" sz="1800" kern="1200" dirty="0">
                        <a:solidFill>
                          <a:schemeClr val="tx1"/>
                        </a:solidFill>
                        <a:latin typeface="+mn-lt"/>
                        <a:ea typeface="+mn-ea"/>
                        <a:cs typeface="+mn-cs"/>
                      </a:endParaRPr>
                    </a:p>
                  </a:txBody>
                  <a:tcPr/>
                </a:tc>
              </a:tr>
              <a:tr h="370840">
                <a:tc>
                  <a:txBody>
                    <a:bodyPr/>
                    <a:lstStyle/>
                    <a:p>
                      <a:r>
                        <a:rPr lang="en-US" dirty="0" smtClean="0">
                          <a:solidFill>
                            <a:schemeClr val="bg2">
                              <a:lumMod val="75000"/>
                            </a:schemeClr>
                          </a:solidFill>
                        </a:rPr>
                        <a:t>F</a:t>
                      </a:r>
                      <a:endParaRPr lang="en-US" dirty="0">
                        <a:solidFill>
                          <a:schemeClr val="bg2">
                            <a:lumMod val="75000"/>
                          </a:schemeClr>
                        </a:solidFill>
                      </a:endParaRPr>
                    </a:p>
                  </a:txBody>
                  <a:tcPr/>
                </a:tc>
                <a:tc>
                  <a:txBody>
                    <a:bodyPr/>
                    <a:lstStyle/>
                    <a:p>
                      <a:r>
                        <a:rPr lang="en-US" dirty="0" smtClean="0">
                          <a:solidFill>
                            <a:schemeClr val="bg2">
                              <a:lumMod val="75000"/>
                            </a:schemeClr>
                          </a:solidFill>
                        </a:rPr>
                        <a:t>Fault Injection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S</a:t>
                      </a:r>
                      <a:endParaRPr lang="en-US" dirty="0">
                        <a:solidFill>
                          <a:schemeClr val="bg2">
                            <a:lumMod val="75000"/>
                          </a:schemeClr>
                        </a:solidFill>
                      </a:endParaRPr>
                    </a:p>
                  </a:txBody>
                  <a:tcPr/>
                </a:tc>
                <a:tc>
                  <a:txBody>
                    <a:bodyPr/>
                    <a:lstStyle/>
                    <a:p>
                      <a:r>
                        <a:rPr lang="en-US" dirty="0" smtClean="0">
                          <a:solidFill>
                            <a:schemeClr val="bg2">
                              <a:lumMod val="75000"/>
                            </a:schemeClr>
                          </a:solidFill>
                        </a:rPr>
                        <a:t>Service, Effect on</a:t>
                      </a:r>
                      <a:r>
                        <a:rPr lang="en-US" baseline="0" dirty="0" smtClean="0">
                          <a:solidFill>
                            <a:schemeClr val="bg2">
                              <a:lumMod val="75000"/>
                            </a:schemeClr>
                          </a:solidFill>
                        </a:rPr>
                        <a:t>;</a:t>
                      </a:r>
                    </a:p>
                    <a:p>
                      <a:r>
                        <a:rPr lang="en-US" baseline="0" dirty="0" smtClean="0">
                          <a:solidFill>
                            <a:schemeClr val="bg2">
                              <a:lumMod val="75000"/>
                            </a:schemeClr>
                          </a:solidFill>
                        </a:rPr>
                        <a:t>Synthetic Data Input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G</a:t>
                      </a:r>
                      <a:endParaRPr lang="en-US" dirty="0">
                        <a:solidFill>
                          <a:schemeClr val="bg2">
                            <a:lumMod val="75000"/>
                          </a:schemeClr>
                        </a:solidFill>
                      </a:endParaRPr>
                    </a:p>
                  </a:txBody>
                  <a:tcPr/>
                </a:tc>
                <a:tc>
                  <a:txBody>
                    <a:bodyPr/>
                    <a:lstStyle/>
                    <a:p>
                      <a:r>
                        <a:rPr lang="en-US" dirty="0" smtClean="0">
                          <a:solidFill>
                            <a:schemeClr val="bg2">
                              <a:lumMod val="75000"/>
                            </a:schemeClr>
                          </a:solidFill>
                        </a:rPr>
                        <a:t>Go / No-go for deployment</a:t>
                      </a:r>
                      <a:endParaRPr lang="en-US" dirty="0">
                        <a:solidFill>
                          <a:schemeClr val="bg2">
                            <a:lumMod val="75000"/>
                          </a:schemeClr>
                        </a:solidFill>
                      </a:endParaRPr>
                    </a:p>
                  </a:txBody>
                  <a:tcPr/>
                </a:tc>
                <a:tc>
                  <a:txBody>
                    <a:bodyPr/>
                    <a:lstStyle/>
                    <a:p>
                      <a:r>
                        <a:rPr lang="en-US" dirty="0" smtClean="0">
                          <a:solidFill>
                            <a:schemeClr val="bg2">
                              <a:lumMod val="75000"/>
                            </a:schemeClr>
                          </a:solidFill>
                        </a:rPr>
                        <a:t>T</a:t>
                      </a:r>
                      <a:endParaRPr lang="en-US" dirty="0">
                        <a:solidFill>
                          <a:schemeClr val="bg2">
                            <a:lumMod val="75000"/>
                          </a:schemeClr>
                        </a:solidFill>
                      </a:endParaRPr>
                    </a:p>
                  </a:txBody>
                  <a:tcPr/>
                </a:tc>
                <a:tc>
                  <a:txBody>
                    <a:bodyPr/>
                    <a:lstStyle/>
                    <a:p>
                      <a:r>
                        <a:rPr lang="en-US" dirty="0" smtClean="0">
                          <a:solidFill>
                            <a:schemeClr val="bg2">
                              <a:lumMod val="75000"/>
                            </a:schemeClr>
                          </a:solidFill>
                        </a:rPr>
                        <a:t>Three Stages</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H</a:t>
                      </a:r>
                      <a:endParaRPr lang="en-US" dirty="0">
                        <a:solidFill>
                          <a:schemeClr val="bg2">
                            <a:lumMod val="75000"/>
                          </a:schemeClr>
                        </a:solidFill>
                      </a:endParaRPr>
                    </a:p>
                  </a:txBody>
                  <a:tcPr/>
                </a:tc>
                <a:tc>
                  <a:txBody>
                    <a:bodyPr/>
                    <a:lstStyle/>
                    <a:p>
                      <a:r>
                        <a:rPr lang="en-US" dirty="0" smtClean="0">
                          <a:solidFill>
                            <a:schemeClr val="bg2">
                              <a:lumMod val="75000"/>
                            </a:schemeClr>
                          </a:solidFill>
                        </a:rPr>
                        <a:t>High Availability</a:t>
                      </a:r>
                      <a:endParaRPr lang="en-US" dirty="0">
                        <a:solidFill>
                          <a:schemeClr val="bg2">
                            <a:lumMod val="75000"/>
                          </a:schemeClr>
                        </a:solidFill>
                      </a:endParaRPr>
                    </a:p>
                  </a:txBody>
                  <a:tcPr/>
                </a:tc>
                <a:tc>
                  <a:txBody>
                    <a:bodyPr/>
                    <a:lstStyle/>
                    <a:p>
                      <a:r>
                        <a:rPr lang="en-US" dirty="0" smtClean="0">
                          <a:solidFill>
                            <a:schemeClr val="bg2">
                              <a:lumMod val="75000"/>
                            </a:schemeClr>
                          </a:solidFill>
                        </a:rPr>
                        <a:t>U</a:t>
                      </a:r>
                      <a:endParaRPr lang="en-US" dirty="0">
                        <a:solidFill>
                          <a:schemeClr val="bg2">
                            <a:lumMod val="75000"/>
                          </a:schemeClr>
                        </a:solidFill>
                      </a:endParaRPr>
                    </a:p>
                  </a:txBody>
                  <a:tcPr/>
                </a:tc>
                <a:tc>
                  <a:txBody>
                    <a:bodyPr/>
                    <a:lstStyle/>
                    <a:p>
                      <a:r>
                        <a:rPr lang="en-US" dirty="0" smtClean="0">
                          <a:solidFill>
                            <a:schemeClr val="bg2">
                              <a:lumMod val="75000"/>
                            </a:schemeClr>
                          </a:solidFill>
                        </a:rPr>
                        <a:t>Users, Experiment with</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I</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Iterative Virtuous Cycle</a:t>
                      </a:r>
                    </a:p>
                  </a:txBody>
                  <a:tcPr/>
                </a:tc>
                <a:tc>
                  <a:txBody>
                    <a:bodyPr/>
                    <a:lstStyle/>
                    <a:p>
                      <a:r>
                        <a:rPr lang="en-US" dirty="0" smtClean="0">
                          <a:solidFill>
                            <a:schemeClr val="bg2">
                              <a:lumMod val="75000"/>
                            </a:schemeClr>
                          </a:solidFill>
                        </a:rPr>
                        <a:t>V</a:t>
                      </a:r>
                      <a:endParaRPr lang="en-US" dirty="0">
                        <a:solidFill>
                          <a:schemeClr val="bg2">
                            <a:lumMod val="75000"/>
                          </a:schemeClr>
                        </a:solidFill>
                      </a:endParaRPr>
                    </a:p>
                  </a:txBody>
                  <a:tcPr/>
                </a:tc>
                <a:tc>
                  <a:txBody>
                    <a:bodyPr/>
                    <a:lstStyle/>
                    <a:p>
                      <a:r>
                        <a:rPr lang="en-US" dirty="0" smtClean="0">
                          <a:solidFill>
                            <a:schemeClr val="bg2">
                              <a:lumMod val="75000"/>
                            </a:schemeClr>
                          </a:solidFill>
                        </a:rPr>
                        <a:t>Validation in</a:t>
                      </a:r>
                      <a:r>
                        <a:rPr lang="en-US" baseline="0" dirty="0" smtClean="0">
                          <a:solidFill>
                            <a:schemeClr val="bg2">
                              <a:lumMod val="75000"/>
                            </a:schemeClr>
                          </a:solidFill>
                        </a:rPr>
                        <a:t> Data Center</a:t>
                      </a:r>
                      <a:endParaRPr lang="en-US" dirty="0">
                        <a:solidFill>
                          <a:schemeClr val="bg2">
                            <a:lumMod val="75000"/>
                          </a:schemeClr>
                        </a:solidFill>
                      </a:endParaRPr>
                    </a:p>
                  </a:txBody>
                  <a:tcPr/>
                </a:tc>
              </a:tr>
              <a:tr h="370840">
                <a:tc>
                  <a:txBody>
                    <a:bodyPr/>
                    <a:lstStyle/>
                    <a:p>
                      <a:r>
                        <a:rPr lang="en-US" sz="1800" kern="1200" dirty="0" smtClean="0">
                          <a:solidFill>
                            <a:schemeClr val="tx1"/>
                          </a:solidFill>
                          <a:latin typeface="+mn-lt"/>
                          <a:ea typeface="+mn-ea"/>
                          <a:cs typeface="+mn-cs"/>
                        </a:rPr>
                        <a:t>J</a:t>
                      </a:r>
                      <a:endParaRPr lang="en-US" sz="1800"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tx1"/>
                          </a:solidFill>
                          <a:latin typeface="+mn-lt"/>
                          <a:ea typeface="+mn-ea"/>
                          <a:cs typeface="+mn-cs"/>
                        </a:rPr>
                        <a:t>JSI: J-script Instrumentation</a:t>
                      </a:r>
                      <a:endParaRPr lang="en-US" sz="1800" kern="1200" noProof="0" dirty="0">
                        <a:solidFill>
                          <a:schemeClr val="tx1"/>
                        </a:solidFill>
                        <a:latin typeface="+mn-lt"/>
                        <a:ea typeface="+mn-ea"/>
                        <a:cs typeface="+mn-cs"/>
                      </a:endParaRPr>
                    </a:p>
                  </a:txBody>
                  <a:tcPr/>
                </a:tc>
                <a:tc>
                  <a:txBody>
                    <a:bodyPr/>
                    <a:lstStyle/>
                    <a:p>
                      <a:r>
                        <a:rPr lang="en-US" dirty="0" smtClean="0">
                          <a:solidFill>
                            <a:schemeClr val="bg2">
                              <a:lumMod val="75000"/>
                            </a:schemeClr>
                          </a:solidFill>
                        </a:rPr>
                        <a:t>W</a:t>
                      </a:r>
                      <a:endParaRPr lang="en-US" dirty="0">
                        <a:solidFill>
                          <a:schemeClr val="bg2">
                            <a:lumMod val="75000"/>
                          </a:schemeClr>
                        </a:solidFill>
                      </a:endParaRPr>
                    </a:p>
                  </a:txBody>
                  <a:tcPr/>
                </a:tc>
                <a:tc>
                  <a:txBody>
                    <a:bodyPr/>
                    <a:lstStyle/>
                    <a:p>
                      <a:r>
                        <a:rPr lang="en-US" dirty="0" smtClean="0">
                          <a:solidFill>
                            <a:schemeClr val="bg2">
                              <a:lumMod val="75000"/>
                            </a:schemeClr>
                          </a:solidFill>
                        </a:rPr>
                        <a:t>Write Once, Test Anywhere</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K</a:t>
                      </a:r>
                      <a:endParaRPr lang="en-US" dirty="0">
                        <a:solidFill>
                          <a:schemeClr val="bg2">
                            <a:lumMod val="75000"/>
                          </a:schemeClr>
                        </a:solidFill>
                      </a:endParaRPr>
                    </a:p>
                  </a:txBody>
                  <a:tcPr/>
                </a:tc>
                <a:tc>
                  <a:txBody>
                    <a:bodyPr/>
                    <a:lstStyle/>
                    <a:p>
                      <a:r>
                        <a:rPr lang="en-US" dirty="0" smtClean="0">
                          <a:solidFill>
                            <a:schemeClr val="bg2">
                              <a:lumMod val="75000"/>
                            </a:schemeClr>
                          </a:solidFill>
                        </a:rPr>
                        <a:t>Kill production instances</a:t>
                      </a:r>
                      <a:endParaRPr lang="en-US" dirty="0">
                        <a:solidFill>
                          <a:schemeClr val="bg2">
                            <a:lumMod val="75000"/>
                          </a:schemeClr>
                        </a:solidFill>
                      </a:endParaRPr>
                    </a:p>
                  </a:txBody>
                  <a:tcPr/>
                </a:tc>
                <a:tc>
                  <a:txBody>
                    <a:bodyPr/>
                    <a:lstStyle/>
                    <a:p>
                      <a:r>
                        <a:rPr lang="en-US" dirty="0" smtClean="0">
                          <a:solidFill>
                            <a:schemeClr val="bg2">
                              <a:lumMod val="75000"/>
                            </a:schemeClr>
                          </a:solidFill>
                        </a:rPr>
                        <a:t>X</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eXposure Control</a:t>
                      </a:r>
                    </a:p>
                  </a:txBody>
                  <a:tcPr/>
                </a:tc>
              </a:tr>
              <a:tr h="370840">
                <a:tc>
                  <a:txBody>
                    <a:bodyPr/>
                    <a:lstStyle/>
                    <a:p>
                      <a:r>
                        <a:rPr lang="en-US" dirty="0" smtClean="0">
                          <a:solidFill>
                            <a:schemeClr val="bg2">
                              <a:lumMod val="75000"/>
                            </a:schemeClr>
                          </a:solidFill>
                        </a:rPr>
                        <a:t>L</a:t>
                      </a:r>
                      <a:endParaRPr lang="en-US" dirty="0">
                        <a:solidFill>
                          <a:schemeClr val="bg2">
                            <a:lumMod val="75000"/>
                          </a:schemeClr>
                        </a:solidFill>
                      </a:endParaRPr>
                    </a:p>
                  </a:txBody>
                  <a:tcPr/>
                </a:tc>
                <a:tc>
                  <a:txBody>
                    <a:bodyPr/>
                    <a:lstStyle/>
                    <a:p>
                      <a:r>
                        <a:rPr lang="en-US" dirty="0" smtClean="0">
                          <a:solidFill>
                            <a:schemeClr val="bg2">
                              <a:lumMod val="75000"/>
                            </a:schemeClr>
                          </a:solidFill>
                        </a:rPr>
                        <a:t>Load Testing in Production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Y</a:t>
                      </a:r>
                      <a:endParaRPr lang="en-US" dirty="0">
                        <a:solidFill>
                          <a:schemeClr val="bg2">
                            <a:lumMod val="75000"/>
                          </a:schemeClr>
                        </a:solidFill>
                      </a:endParaRPr>
                    </a:p>
                  </a:txBody>
                  <a:tcPr/>
                </a:tc>
                <a:tc>
                  <a:txBody>
                    <a:bodyPr/>
                    <a:lstStyle/>
                    <a:p>
                      <a:r>
                        <a:rPr lang="en-US" dirty="0" smtClean="0">
                          <a:solidFill>
                            <a:schemeClr val="bg2">
                              <a:lumMod val="75000"/>
                            </a:schemeClr>
                          </a:solidFill>
                        </a:rPr>
                        <a:t>Y TiP?</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M</a:t>
                      </a:r>
                      <a:endParaRPr lang="en-US" dirty="0">
                        <a:solidFill>
                          <a:schemeClr val="bg2">
                            <a:lumMod val="75000"/>
                          </a:schemeClr>
                        </a:solidFill>
                      </a:endParaRPr>
                    </a:p>
                  </a:txBody>
                  <a:tcPr/>
                </a:tc>
                <a:tc>
                  <a:txBody>
                    <a:bodyPr/>
                    <a:lstStyle/>
                    <a:p>
                      <a:r>
                        <a:rPr lang="en-US" dirty="0" smtClean="0">
                          <a:solidFill>
                            <a:schemeClr val="bg2">
                              <a:lumMod val="75000"/>
                            </a:schemeClr>
                          </a:solidFill>
                        </a:rPr>
                        <a:t>Methodologies</a:t>
                      </a:r>
                      <a:endParaRPr lang="en-US" dirty="0">
                        <a:solidFill>
                          <a:schemeClr val="bg2">
                            <a:lumMod val="75000"/>
                          </a:schemeClr>
                        </a:solidFill>
                      </a:endParaRPr>
                    </a:p>
                  </a:txBody>
                  <a:tcPr/>
                </a:tc>
                <a:tc>
                  <a:txBody>
                    <a:bodyPr/>
                    <a:lstStyle/>
                    <a:p>
                      <a:r>
                        <a:rPr lang="en-US" dirty="0" smtClean="0">
                          <a:solidFill>
                            <a:schemeClr val="bg2">
                              <a:lumMod val="75000"/>
                            </a:schemeClr>
                          </a:solidFill>
                        </a:rPr>
                        <a:t>Z</a:t>
                      </a:r>
                      <a:endParaRPr lang="en-US" dirty="0">
                        <a:solidFill>
                          <a:schemeClr val="bg2">
                            <a:lumMod val="75000"/>
                          </a:schemeClr>
                        </a:solidFill>
                      </a:endParaRPr>
                    </a:p>
                  </a:txBody>
                  <a:tcPr/>
                </a:tc>
                <a:tc>
                  <a:txBody>
                    <a:bodyPr/>
                    <a:lstStyle/>
                    <a:p>
                      <a:r>
                        <a:rPr lang="en-US" dirty="0" smtClean="0">
                          <a:solidFill>
                            <a:schemeClr val="bg2">
                              <a:lumMod val="75000"/>
                            </a:schemeClr>
                          </a:solidFill>
                        </a:rPr>
                        <a:t>Zymurgy</a:t>
                      </a:r>
                      <a:endParaRPr lang="en-US" dirty="0">
                        <a:solidFill>
                          <a:schemeClr val="bg2">
                            <a:lumMod val="75000"/>
                          </a:schemeClr>
                        </a:solidFill>
                      </a:endParaRPr>
                    </a:p>
                  </a:txBody>
                  <a:tcPr/>
                </a:tc>
              </a:tr>
            </a:tbl>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solidFill>
                  <a:prstClr val="black">
                    <a:lumMod val="65000"/>
                    <a:lumOff val="35000"/>
                  </a:prstClr>
                </a:solidFill>
              </a:rPr>
              <a:pPr/>
              <a:t>101</a:t>
            </a:fld>
            <a:endParaRPr lang="en-US" dirty="0">
              <a:solidFill>
                <a:prstClr val="black">
                  <a:lumMod val="65000"/>
                  <a:lumOff val="3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46188565"/>
              </p:ext>
            </p:extLst>
          </p:nvPr>
        </p:nvGraphicFramePr>
        <p:xfrm>
          <a:off x="457202" y="1219200"/>
          <a:ext cx="8229599" cy="5090160"/>
        </p:xfrm>
        <a:graphic>
          <a:graphicData uri="http://schemas.openxmlformats.org/drawingml/2006/table">
            <a:tbl>
              <a:tblPr bandRow="1">
                <a:tableStyleId>{5C22544A-7EE6-4342-B048-85BDC9FD1C3A}</a:tableStyleId>
              </a:tblPr>
              <a:tblGrid>
                <a:gridCol w="745028"/>
                <a:gridCol w="3361988"/>
                <a:gridCol w="760595"/>
                <a:gridCol w="3361988"/>
              </a:tblGrid>
              <a:tr h="370840">
                <a:tc>
                  <a:txBody>
                    <a:bodyPr/>
                    <a:lstStyle/>
                    <a:p>
                      <a:r>
                        <a:rPr lang="en-US" dirty="0" smtClean="0">
                          <a:solidFill>
                            <a:schemeClr val="bg2">
                              <a:lumMod val="75000"/>
                            </a:schemeClr>
                          </a:solidFill>
                        </a:rPr>
                        <a:t>A</a:t>
                      </a:r>
                    </a:p>
                  </a:txBody>
                  <a:tcPr/>
                </a:tc>
                <a:tc>
                  <a:txBody>
                    <a:bodyPr/>
                    <a:lstStyle/>
                    <a:p>
                      <a:r>
                        <a:rPr lang="en-US" dirty="0" smtClean="0">
                          <a:solidFill>
                            <a:schemeClr val="bg2">
                              <a:lumMod val="75000"/>
                            </a:schemeClr>
                          </a:solidFill>
                        </a:rPr>
                        <a:t>Active Monitoring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N</a:t>
                      </a:r>
                      <a:endParaRPr lang="en-US" dirty="0">
                        <a:solidFill>
                          <a:schemeClr val="bg2">
                            <a:lumMod val="75000"/>
                          </a:schemeClr>
                        </a:solidFill>
                      </a:endParaRPr>
                    </a:p>
                  </a:txBody>
                  <a:tcPr/>
                </a:tc>
                <a:tc>
                  <a:txBody>
                    <a:bodyPr/>
                    <a:lstStyle/>
                    <a:p>
                      <a:r>
                        <a:rPr lang="en-US" dirty="0" smtClean="0">
                          <a:solidFill>
                            <a:schemeClr val="bg2">
                              <a:lumMod val="75000"/>
                            </a:schemeClr>
                          </a:solidFill>
                        </a:rPr>
                        <a:t>Not</a:t>
                      </a:r>
                      <a:r>
                        <a:rPr lang="en-US" baseline="0" dirty="0" smtClean="0">
                          <a:solidFill>
                            <a:schemeClr val="bg2">
                              <a:lumMod val="75000"/>
                            </a:schemeClr>
                          </a:solidFill>
                        </a:rPr>
                        <a:t> to Do, What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B</a:t>
                      </a:r>
                    </a:p>
                  </a:txBody>
                  <a:tcPr/>
                </a:tc>
                <a:tc>
                  <a:txBody>
                    <a:bodyPr/>
                    <a:lstStyle/>
                    <a:p>
                      <a:r>
                        <a:rPr lang="en-US" dirty="0" smtClean="0">
                          <a:solidFill>
                            <a:schemeClr val="bg2">
                              <a:lumMod val="75000"/>
                            </a:schemeClr>
                          </a:solidFill>
                        </a:rPr>
                        <a:t>Big Data</a:t>
                      </a:r>
                      <a:endParaRPr lang="en-US" dirty="0">
                        <a:solidFill>
                          <a:schemeClr val="bg2">
                            <a:lumMod val="75000"/>
                          </a:schemeClr>
                        </a:solidFill>
                      </a:endParaRPr>
                    </a:p>
                  </a:txBody>
                  <a:tcPr/>
                </a:tc>
                <a:tc>
                  <a:txBody>
                    <a:bodyPr/>
                    <a:lstStyle/>
                    <a:p>
                      <a:r>
                        <a:rPr lang="en-US" dirty="0" smtClean="0">
                          <a:solidFill>
                            <a:schemeClr val="bg2">
                              <a:lumMod val="75000"/>
                            </a:schemeClr>
                          </a:solidFill>
                        </a:rPr>
                        <a:t>O</a:t>
                      </a:r>
                      <a:endParaRPr lang="en-US" dirty="0">
                        <a:solidFill>
                          <a:schemeClr val="bg2">
                            <a:lumMod val="75000"/>
                          </a:schemeClr>
                        </a:solidFill>
                      </a:endParaRPr>
                    </a:p>
                  </a:txBody>
                  <a:tcPr/>
                </a:tc>
                <a:tc>
                  <a:txBody>
                    <a:bodyPr/>
                    <a:lstStyle/>
                    <a:p>
                      <a:r>
                        <a:rPr lang="en-US" dirty="0" smtClean="0">
                          <a:solidFill>
                            <a:schemeClr val="bg2">
                              <a:lumMod val="75000"/>
                            </a:schemeClr>
                          </a:solidFill>
                        </a:rPr>
                        <a:t>Operations  </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C</a:t>
                      </a:r>
                      <a:endParaRPr lang="en-US" dirty="0">
                        <a:solidFill>
                          <a:schemeClr val="bg2">
                            <a:lumMod val="75000"/>
                          </a:schemeClr>
                        </a:solidFill>
                      </a:endParaRPr>
                    </a:p>
                  </a:txBody>
                  <a:tcPr/>
                </a:tc>
                <a:tc>
                  <a:txBody>
                    <a:bodyPr/>
                    <a:lstStyle/>
                    <a:p>
                      <a:r>
                        <a:rPr lang="en-US" dirty="0" smtClean="0">
                          <a:solidFill>
                            <a:schemeClr val="bg2">
                              <a:lumMod val="75000"/>
                            </a:schemeClr>
                          </a:solidFill>
                        </a:rPr>
                        <a:t>Client</a:t>
                      </a:r>
                      <a:r>
                        <a:rPr lang="en-US" baseline="0" dirty="0" smtClean="0">
                          <a:solidFill>
                            <a:schemeClr val="bg2">
                              <a:lumMod val="75000"/>
                            </a:schemeClr>
                          </a:solidFill>
                        </a:rPr>
                        <a:t> Instrumentation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P</a:t>
                      </a:r>
                      <a:endParaRPr lang="en-US" dirty="0">
                        <a:solidFill>
                          <a:schemeClr val="bg2">
                            <a:lumMod val="75000"/>
                          </a:schemeClr>
                        </a:solidFill>
                      </a:endParaRPr>
                    </a:p>
                  </a:txBody>
                  <a:tcPr/>
                </a:tc>
                <a:tc>
                  <a:txBody>
                    <a:bodyPr/>
                    <a:lstStyle/>
                    <a:p>
                      <a:r>
                        <a:rPr lang="en-US" dirty="0" smtClean="0">
                          <a:solidFill>
                            <a:schemeClr val="bg2">
                              <a:lumMod val="75000"/>
                            </a:schemeClr>
                          </a:solidFill>
                        </a:rPr>
                        <a:t>Performance Testing</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D</a:t>
                      </a:r>
                      <a:endParaRPr lang="en-US" dirty="0">
                        <a:solidFill>
                          <a:schemeClr val="bg2">
                            <a:lumMod val="75000"/>
                          </a:schemeClr>
                        </a:solidFill>
                      </a:endParaRPr>
                    </a:p>
                  </a:txBody>
                  <a:tcPr/>
                </a:tc>
                <a:tc>
                  <a:txBody>
                    <a:bodyPr/>
                    <a:lstStyle/>
                    <a:p>
                      <a:r>
                        <a:rPr lang="en-US" dirty="0" smtClean="0">
                          <a:solidFill>
                            <a:schemeClr val="bg2">
                              <a:lumMod val="75000"/>
                            </a:schemeClr>
                          </a:solidFill>
                        </a:rPr>
                        <a:t>Data Mining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Q</a:t>
                      </a:r>
                      <a:endParaRPr lang="en-US" dirty="0">
                        <a:solidFill>
                          <a:schemeClr val="bg2">
                            <a:lumMod val="75000"/>
                          </a:schemeClr>
                        </a:solidFill>
                      </a:endParaRPr>
                    </a:p>
                  </a:txBody>
                  <a:tcPr/>
                </a:tc>
                <a:tc>
                  <a:txBody>
                    <a:bodyPr/>
                    <a:lstStyle/>
                    <a:p>
                      <a:r>
                        <a:rPr lang="en-US" dirty="0" smtClean="0">
                          <a:solidFill>
                            <a:schemeClr val="bg2">
                              <a:lumMod val="75000"/>
                            </a:schemeClr>
                          </a:solidFill>
                        </a:rPr>
                        <a:t>Quality Signal</a:t>
                      </a:r>
                      <a:endParaRPr lang="en-US" dirty="0">
                        <a:solidFill>
                          <a:schemeClr val="bg2">
                            <a:lumMod val="75000"/>
                          </a:schemeClr>
                        </a:solidFill>
                      </a:endParaRPr>
                    </a:p>
                  </a:txBody>
                  <a:tcPr/>
                </a:tc>
              </a:tr>
              <a:tr h="370840">
                <a:tc>
                  <a:txBody>
                    <a:bodyPr/>
                    <a:lstStyle/>
                    <a:p>
                      <a:pPr marL="0" algn="l" defTabSz="914400" rtl="0" eaLnBrk="1" latinLnBrk="0" hangingPunct="1"/>
                      <a:r>
                        <a:rPr lang="en-US" sz="1800" kern="1200" dirty="0" smtClean="0">
                          <a:solidFill>
                            <a:schemeClr val="tx1"/>
                          </a:solidFill>
                          <a:latin typeface="+mn-lt"/>
                          <a:ea typeface="+mn-ea"/>
                          <a:cs typeface="+mn-cs"/>
                        </a:rPr>
                        <a:t>E</a:t>
                      </a:r>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Experimentation</a:t>
                      </a:r>
                      <a:endParaRPr lang="en-US" sz="1800" kern="1200" dirty="0">
                        <a:solidFill>
                          <a:schemeClr val="tx1"/>
                        </a:solidFill>
                        <a:latin typeface="+mn-lt"/>
                        <a:ea typeface="+mn-ea"/>
                        <a:cs typeface="+mn-cs"/>
                      </a:endParaRPr>
                    </a:p>
                  </a:txBody>
                  <a:tcPr/>
                </a:tc>
                <a:tc>
                  <a:txBody>
                    <a:bodyPr/>
                    <a:lstStyle/>
                    <a:p>
                      <a:r>
                        <a:rPr lang="en-US" dirty="0" smtClean="0">
                          <a:solidFill>
                            <a:schemeClr val="bg2">
                              <a:lumMod val="75000"/>
                            </a:schemeClr>
                          </a:solidFill>
                        </a:rPr>
                        <a:t>R</a:t>
                      </a:r>
                      <a:endParaRPr lang="en-US" dirty="0">
                        <a:solidFill>
                          <a:schemeClr val="bg2">
                            <a:lumMod val="75000"/>
                          </a:schemeClr>
                        </a:solidFill>
                      </a:endParaRPr>
                    </a:p>
                  </a:txBody>
                  <a:tcPr/>
                </a:tc>
                <a:tc>
                  <a:txBody>
                    <a:bodyPr/>
                    <a:lstStyle/>
                    <a:p>
                      <a:r>
                        <a:rPr lang="en-US" dirty="0" smtClean="0">
                          <a:solidFill>
                            <a:schemeClr val="bg2">
                              <a:lumMod val="75000"/>
                            </a:schemeClr>
                          </a:solidFill>
                        </a:rPr>
                        <a:t>Real Data Input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F</a:t>
                      </a:r>
                      <a:endParaRPr lang="en-US" dirty="0">
                        <a:solidFill>
                          <a:schemeClr val="bg2">
                            <a:lumMod val="75000"/>
                          </a:schemeClr>
                        </a:solidFill>
                      </a:endParaRPr>
                    </a:p>
                  </a:txBody>
                  <a:tcPr/>
                </a:tc>
                <a:tc>
                  <a:txBody>
                    <a:bodyPr/>
                    <a:lstStyle/>
                    <a:p>
                      <a:r>
                        <a:rPr lang="en-US" dirty="0" smtClean="0">
                          <a:solidFill>
                            <a:schemeClr val="bg2">
                              <a:lumMod val="75000"/>
                            </a:schemeClr>
                          </a:solidFill>
                        </a:rPr>
                        <a:t>Fault Injection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S</a:t>
                      </a:r>
                      <a:endParaRPr lang="en-US" dirty="0">
                        <a:solidFill>
                          <a:schemeClr val="bg2">
                            <a:lumMod val="75000"/>
                          </a:schemeClr>
                        </a:solidFill>
                      </a:endParaRPr>
                    </a:p>
                  </a:txBody>
                  <a:tcPr/>
                </a:tc>
                <a:tc>
                  <a:txBody>
                    <a:bodyPr/>
                    <a:lstStyle/>
                    <a:p>
                      <a:r>
                        <a:rPr lang="en-US" dirty="0" smtClean="0">
                          <a:solidFill>
                            <a:schemeClr val="bg2">
                              <a:lumMod val="75000"/>
                            </a:schemeClr>
                          </a:solidFill>
                        </a:rPr>
                        <a:t>Service, Effect on</a:t>
                      </a:r>
                      <a:r>
                        <a:rPr lang="en-US" baseline="0" dirty="0" smtClean="0">
                          <a:solidFill>
                            <a:schemeClr val="bg2">
                              <a:lumMod val="75000"/>
                            </a:schemeClr>
                          </a:solidFill>
                        </a:rPr>
                        <a:t>;</a:t>
                      </a:r>
                    </a:p>
                    <a:p>
                      <a:r>
                        <a:rPr lang="en-US" baseline="0" dirty="0" smtClean="0">
                          <a:solidFill>
                            <a:schemeClr val="bg2">
                              <a:lumMod val="75000"/>
                            </a:schemeClr>
                          </a:solidFill>
                        </a:rPr>
                        <a:t>Synthetic Data Input</a:t>
                      </a:r>
                      <a:endParaRPr lang="en-US" dirty="0">
                        <a:solidFill>
                          <a:schemeClr val="bg2">
                            <a:lumMod val="75000"/>
                          </a:schemeClr>
                        </a:solidFill>
                      </a:endParaRPr>
                    </a:p>
                  </a:txBody>
                  <a:tcPr/>
                </a:tc>
              </a:tr>
              <a:tr h="370840">
                <a:tc>
                  <a:txBody>
                    <a:bodyPr/>
                    <a:lstStyle/>
                    <a:p>
                      <a:pPr marL="0" algn="l" defTabSz="914400" rtl="0" eaLnBrk="1" latinLnBrk="0" hangingPunct="1"/>
                      <a:r>
                        <a:rPr lang="en-US" sz="1800" kern="1200" dirty="0" smtClean="0">
                          <a:solidFill>
                            <a:schemeClr val="tx1"/>
                          </a:solidFill>
                          <a:latin typeface="+mn-lt"/>
                          <a:ea typeface="+mn-ea"/>
                          <a:cs typeface="+mn-cs"/>
                        </a:rPr>
                        <a:t>G</a:t>
                      </a:r>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Go / No-go for deployment</a:t>
                      </a:r>
                      <a:endParaRPr lang="en-US" sz="1800" kern="1200" dirty="0">
                        <a:solidFill>
                          <a:schemeClr val="tx1"/>
                        </a:solidFill>
                        <a:latin typeface="+mn-lt"/>
                        <a:ea typeface="+mn-ea"/>
                        <a:cs typeface="+mn-cs"/>
                      </a:endParaRPr>
                    </a:p>
                  </a:txBody>
                  <a:tcPr/>
                </a:tc>
                <a:tc>
                  <a:txBody>
                    <a:bodyPr/>
                    <a:lstStyle/>
                    <a:p>
                      <a:r>
                        <a:rPr lang="en-US" dirty="0" smtClean="0">
                          <a:solidFill>
                            <a:schemeClr val="bg2">
                              <a:lumMod val="75000"/>
                            </a:schemeClr>
                          </a:solidFill>
                        </a:rPr>
                        <a:t>T</a:t>
                      </a:r>
                      <a:endParaRPr lang="en-US" dirty="0">
                        <a:solidFill>
                          <a:schemeClr val="bg2">
                            <a:lumMod val="75000"/>
                          </a:schemeClr>
                        </a:solidFill>
                      </a:endParaRPr>
                    </a:p>
                  </a:txBody>
                  <a:tcPr/>
                </a:tc>
                <a:tc>
                  <a:txBody>
                    <a:bodyPr/>
                    <a:lstStyle/>
                    <a:p>
                      <a:r>
                        <a:rPr lang="en-US" dirty="0" smtClean="0">
                          <a:solidFill>
                            <a:schemeClr val="bg2">
                              <a:lumMod val="75000"/>
                            </a:schemeClr>
                          </a:solidFill>
                        </a:rPr>
                        <a:t>Three Stages</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H</a:t>
                      </a:r>
                      <a:endParaRPr lang="en-US" dirty="0">
                        <a:solidFill>
                          <a:schemeClr val="bg2">
                            <a:lumMod val="75000"/>
                          </a:schemeClr>
                        </a:solidFill>
                      </a:endParaRPr>
                    </a:p>
                  </a:txBody>
                  <a:tcPr/>
                </a:tc>
                <a:tc>
                  <a:txBody>
                    <a:bodyPr/>
                    <a:lstStyle/>
                    <a:p>
                      <a:r>
                        <a:rPr lang="en-US" dirty="0" smtClean="0">
                          <a:solidFill>
                            <a:schemeClr val="bg2">
                              <a:lumMod val="75000"/>
                            </a:schemeClr>
                          </a:solidFill>
                        </a:rPr>
                        <a:t>High Availability</a:t>
                      </a:r>
                      <a:endParaRPr lang="en-US" dirty="0">
                        <a:solidFill>
                          <a:schemeClr val="bg2">
                            <a:lumMod val="75000"/>
                          </a:schemeClr>
                        </a:solidFill>
                      </a:endParaRPr>
                    </a:p>
                  </a:txBody>
                  <a:tcPr/>
                </a:tc>
                <a:tc>
                  <a:txBody>
                    <a:bodyPr/>
                    <a:lstStyle/>
                    <a:p>
                      <a:r>
                        <a:rPr lang="en-US" dirty="0" smtClean="0">
                          <a:solidFill>
                            <a:schemeClr val="tx1"/>
                          </a:solidFill>
                        </a:rPr>
                        <a:t>U</a:t>
                      </a:r>
                      <a:endParaRPr lang="en-US" dirty="0">
                        <a:solidFill>
                          <a:schemeClr val="tx1"/>
                        </a:solidFill>
                      </a:endParaRPr>
                    </a:p>
                  </a:txBody>
                  <a:tcPr/>
                </a:tc>
                <a:tc>
                  <a:txBody>
                    <a:bodyPr/>
                    <a:lstStyle/>
                    <a:p>
                      <a:r>
                        <a:rPr lang="en-US" dirty="0" smtClean="0">
                          <a:solidFill>
                            <a:schemeClr val="tx1"/>
                          </a:solidFill>
                        </a:rPr>
                        <a:t>Users, Experiment with</a:t>
                      </a:r>
                      <a:endParaRPr lang="en-US" dirty="0">
                        <a:solidFill>
                          <a:schemeClr val="tx1"/>
                        </a:solidFill>
                      </a:endParaRPr>
                    </a:p>
                  </a:txBody>
                  <a:tcPr/>
                </a:tc>
              </a:tr>
              <a:tr h="370840">
                <a:tc>
                  <a:txBody>
                    <a:bodyPr/>
                    <a:lstStyle/>
                    <a:p>
                      <a:r>
                        <a:rPr lang="en-US" dirty="0" smtClean="0">
                          <a:solidFill>
                            <a:schemeClr val="bg2">
                              <a:lumMod val="75000"/>
                            </a:schemeClr>
                          </a:solidFill>
                        </a:rPr>
                        <a:t>I</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Iterative Virtuous Cycle</a:t>
                      </a:r>
                    </a:p>
                  </a:txBody>
                  <a:tcPr/>
                </a:tc>
                <a:tc>
                  <a:txBody>
                    <a:bodyPr/>
                    <a:lstStyle/>
                    <a:p>
                      <a:r>
                        <a:rPr lang="en-US" dirty="0" smtClean="0">
                          <a:solidFill>
                            <a:schemeClr val="bg2">
                              <a:lumMod val="75000"/>
                            </a:schemeClr>
                          </a:solidFill>
                        </a:rPr>
                        <a:t>V</a:t>
                      </a:r>
                      <a:endParaRPr lang="en-US" dirty="0">
                        <a:solidFill>
                          <a:schemeClr val="bg2">
                            <a:lumMod val="75000"/>
                          </a:schemeClr>
                        </a:solidFill>
                      </a:endParaRPr>
                    </a:p>
                  </a:txBody>
                  <a:tcPr/>
                </a:tc>
                <a:tc>
                  <a:txBody>
                    <a:bodyPr/>
                    <a:lstStyle/>
                    <a:p>
                      <a:r>
                        <a:rPr lang="en-US" dirty="0" smtClean="0">
                          <a:solidFill>
                            <a:schemeClr val="bg2">
                              <a:lumMod val="75000"/>
                            </a:schemeClr>
                          </a:solidFill>
                        </a:rPr>
                        <a:t>Validation in</a:t>
                      </a:r>
                      <a:r>
                        <a:rPr lang="en-US" baseline="0" dirty="0" smtClean="0">
                          <a:solidFill>
                            <a:schemeClr val="bg2">
                              <a:lumMod val="75000"/>
                            </a:schemeClr>
                          </a:solidFill>
                        </a:rPr>
                        <a:t> Data Center</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J</a:t>
                      </a:r>
                      <a:endParaRPr lang="en-US" dirty="0">
                        <a:solidFill>
                          <a:schemeClr val="bg2">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bg2">
                              <a:lumMod val="75000"/>
                            </a:schemeClr>
                          </a:solidFill>
                          <a:latin typeface="+mn-lt"/>
                          <a:ea typeface="+mn-ea"/>
                          <a:cs typeface="+mn-cs"/>
                        </a:rPr>
                        <a:t>JSI: J-script Instrumentation</a:t>
                      </a:r>
                      <a:endParaRPr lang="en-US" sz="1800" kern="1200" noProof="0" dirty="0">
                        <a:solidFill>
                          <a:schemeClr val="bg2">
                            <a:lumMod val="75000"/>
                          </a:schemeClr>
                        </a:solidFill>
                        <a:latin typeface="+mn-lt"/>
                        <a:ea typeface="+mn-ea"/>
                        <a:cs typeface="+mn-cs"/>
                      </a:endParaRPr>
                    </a:p>
                  </a:txBody>
                  <a:tcPr/>
                </a:tc>
                <a:tc>
                  <a:txBody>
                    <a:bodyPr/>
                    <a:lstStyle/>
                    <a:p>
                      <a:r>
                        <a:rPr lang="en-US" dirty="0" smtClean="0">
                          <a:solidFill>
                            <a:schemeClr val="bg2">
                              <a:lumMod val="75000"/>
                            </a:schemeClr>
                          </a:solidFill>
                        </a:rPr>
                        <a:t>W</a:t>
                      </a:r>
                      <a:endParaRPr lang="en-US" dirty="0">
                        <a:solidFill>
                          <a:schemeClr val="bg2">
                            <a:lumMod val="75000"/>
                          </a:schemeClr>
                        </a:solidFill>
                      </a:endParaRPr>
                    </a:p>
                  </a:txBody>
                  <a:tcPr/>
                </a:tc>
                <a:tc>
                  <a:txBody>
                    <a:bodyPr/>
                    <a:lstStyle/>
                    <a:p>
                      <a:r>
                        <a:rPr lang="en-US" dirty="0" smtClean="0">
                          <a:solidFill>
                            <a:schemeClr val="bg2">
                              <a:lumMod val="75000"/>
                            </a:schemeClr>
                          </a:solidFill>
                        </a:rPr>
                        <a:t>Write Once, Test Anywhere</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K</a:t>
                      </a:r>
                      <a:endParaRPr lang="en-US" dirty="0">
                        <a:solidFill>
                          <a:schemeClr val="bg2">
                            <a:lumMod val="75000"/>
                          </a:schemeClr>
                        </a:solidFill>
                      </a:endParaRPr>
                    </a:p>
                  </a:txBody>
                  <a:tcPr/>
                </a:tc>
                <a:tc>
                  <a:txBody>
                    <a:bodyPr/>
                    <a:lstStyle/>
                    <a:p>
                      <a:r>
                        <a:rPr lang="en-US" dirty="0" smtClean="0">
                          <a:solidFill>
                            <a:schemeClr val="bg2">
                              <a:lumMod val="75000"/>
                            </a:schemeClr>
                          </a:solidFill>
                        </a:rPr>
                        <a:t>Kill production instances</a:t>
                      </a:r>
                      <a:endParaRPr lang="en-US" dirty="0">
                        <a:solidFill>
                          <a:schemeClr val="bg2">
                            <a:lumMod val="75000"/>
                          </a:schemeClr>
                        </a:solidFill>
                      </a:endParaRPr>
                    </a:p>
                  </a:txBody>
                  <a:tcPr/>
                </a:tc>
                <a:tc>
                  <a:txBody>
                    <a:bodyPr/>
                    <a:lstStyle/>
                    <a:p>
                      <a:r>
                        <a:rPr lang="en-US" dirty="0" smtClean="0">
                          <a:solidFill>
                            <a:schemeClr val="tx1"/>
                          </a:solidFill>
                        </a:rPr>
                        <a:t>X</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eXposure Control</a:t>
                      </a:r>
                    </a:p>
                  </a:txBody>
                  <a:tcPr/>
                </a:tc>
              </a:tr>
              <a:tr h="370840">
                <a:tc>
                  <a:txBody>
                    <a:bodyPr/>
                    <a:lstStyle/>
                    <a:p>
                      <a:r>
                        <a:rPr lang="en-US" dirty="0" smtClean="0">
                          <a:solidFill>
                            <a:schemeClr val="bg2">
                              <a:lumMod val="75000"/>
                            </a:schemeClr>
                          </a:solidFill>
                        </a:rPr>
                        <a:t>L</a:t>
                      </a:r>
                      <a:endParaRPr lang="en-US" dirty="0">
                        <a:solidFill>
                          <a:schemeClr val="bg2">
                            <a:lumMod val="75000"/>
                          </a:schemeClr>
                        </a:solidFill>
                      </a:endParaRPr>
                    </a:p>
                  </a:txBody>
                  <a:tcPr/>
                </a:tc>
                <a:tc>
                  <a:txBody>
                    <a:bodyPr/>
                    <a:lstStyle/>
                    <a:p>
                      <a:r>
                        <a:rPr lang="en-US" dirty="0" smtClean="0">
                          <a:solidFill>
                            <a:schemeClr val="bg2">
                              <a:lumMod val="75000"/>
                            </a:schemeClr>
                          </a:solidFill>
                        </a:rPr>
                        <a:t>Load Testing in Production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Y</a:t>
                      </a:r>
                      <a:endParaRPr lang="en-US" dirty="0">
                        <a:solidFill>
                          <a:schemeClr val="bg2">
                            <a:lumMod val="75000"/>
                          </a:schemeClr>
                        </a:solidFill>
                      </a:endParaRPr>
                    </a:p>
                  </a:txBody>
                  <a:tcPr/>
                </a:tc>
                <a:tc>
                  <a:txBody>
                    <a:bodyPr/>
                    <a:lstStyle/>
                    <a:p>
                      <a:r>
                        <a:rPr lang="en-US" dirty="0" smtClean="0">
                          <a:solidFill>
                            <a:schemeClr val="bg2">
                              <a:lumMod val="75000"/>
                            </a:schemeClr>
                          </a:solidFill>
                        </a:rPr>
                        <a:t>Y TiP?</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M</a:t>
                      </a:r>
                      <a:endParaRPr lang="en-US" dirty="0">
                        <a:solidFill>
                          <a:schemeClr val="bg2">
                            <a:lumMod val="75000"/>
                          </a:schemeClr>
                        </a:solidFill>
                      </a:endParaRPr>
                    </a:p>
                  </a:txBody>
                  <a:tcPr/>
                </a:tc>
                <a:tc>
                  <a:txBody>
                    <a:bodyPr/>
                    <a:lstStyle/>
                    <a:p>
                      <a:r>
                        <a:rPr lang="en-US" dirty="0" smtClean="0">
                          <a:solidFill>
                            <a:schemeClr val="bg2">
                              <a:lumMod val="75000"/>
                            </a:schemeClr>
                          </a:solidFill>
                        </a:rPr>
                        <a:t>Methodologies</a:t>
                      </a:r>
                      <a:endParaRPr lang="en-US" dirty="0">
                        <a:solidFill>
                          <a:schemeClr val="bg2">
                            <a:lumMod val="75000"/>
                          </a:schemeClr>
                        </a:solidFill>
                      </a:endParaRPr>
                    </a:p>
                  </a:txBody>
                  <a:tcPr/>
                </a:tc>
                <a:tc>
                  <a:txBody>
                    <a:bodyPr/>
                    <a:lstStyle/>
                    <a:p>
                      <a:r>
                        <a:rPr lang="en-US" dirty="0" smtClean="0">
                          <a:solidFill>
                            <a:schemeClr val="bg2">
                              <a:lumMod val="75000"/>
                            </a:schemeClr>
                          </a:solidFill>
                        </a:rPr>
                        <a:t>Z</a:t>
                      </a:r>
                      <a:endParaRPr lang="en-US" dirty="0">
                        <a:solidFill>
                          <a:schemeClr val="bg2">
                            <a:lumMod val="75000"/>
                          </a:schemeClr>
                        </a:solidFill>
                      </a:endParaRPr>
                    </a:p>
                  </a:txBody>
                  <a:tcPr/>
                </a:tc>
                <a:tc>
                  <a:txBody>
                    <a:bodyPr/>
                    <a:lstStyle/>
                    <a:p>
                      <a:r>
                        <a:rPr lang="en-US" dirty="0" smtClean="0">
                          <a:solidFill>
                            <a:schemeClr val="bg2">
                              <a:lumMod val="75000"/>
                            </a:schemeClr>
                          </a:solidFill>
                        </a:rPr>
                        <a:t>Zymurgy</a:t>
                      </a:r>
                      <a:endParaRPr lang="en-US" dirty="0">
                        <a:solidFill>
                          <a:schemeClr val="bg2">
                            <a:lumMod val="75000"/>
                          </a:schemeClr>
                        </a:solidFill>
                      </a:endParaRPr>
                    </a:p>
                  </a:txBody>
                  <a:tcPr/>
                </a:tc>
              </a:tr>
            </a:tbl>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solidFill>
                  <a:prstClr val="black">
                    <a:lumMod val="65000"/>
                    <a:lumOff val="35000"/>
                  </a:prstClr>
                </a:solidFill>
              </a:rPr>
              <a:pPr/>
              <a:t>102</a:t>
            </a:fld>
            <a:endParaRPr lang="en-US" dirty="0">
              <a:solidFill>
                <a:prstClr val="black">
                  <a:lumMod val="65000"/>
                  <a:lumOff val="3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8670421"/>
              </p:ext>
            </p:extLst>
          </p:nvPr>
        </p:nvGraphicFramePr>
        <p:xfrm>
          <a:off x="457202" y="1219200"/>
          <a:ext cx="8229599" cy="5090160"/>
        </p:xfrm>
        <a:graphic>
          <a:graphicData uri="http://schemas.openxmlformats.org/drawingml/2006/table">
            <a:tbl>
              <a:tblPr bandRow="1">
                <a:tableStyleId>{5C22544A-7EE6-4342-B048-85BDC9FD1C3A}</a:tableStyleId>
              </a:tblPr>
              <a:tblGrid>
                <a:gridCol w="745028"/>
                <a:gridCol w="3361988"/>
                <a:gridCol w="760595"/>
                <a:gridCol w="3361988"/>
              </a:tblGrid>
              <a:tr h="370840">
                <a:tc>
                  <a:txBody>
                    <a:bodyPr/>
                    <a:lstStyle/>
                    <a:p>
                      <a:r>
                        <a:rPr lang="en-US" b="0" dirty="0" smtClean="0">
                          <a:solidFill>
                            <a:schemeClr val="tx1"/>
                          </a:solidFill>
                        </a:rPr>
                        <a:t>A</a:t>
                      </a:r>
                    </a:p>
                  </a:txBody>
                  <a:tcPr/>
                </a:tc>
                <a:tc>
                  <a:txBody>
                    <a:bodyPr/>
                    <a:lstStyle/>
                    <a:p>
                      <a:r>
                        <a:rPr lang="en-US" b="0" dirty="0" smtClean="0">
                          <a:solidFill>
                            <a:schemeClr val="tx1"/>
                          </a:solidFill>
                        </a:rPr>
                        <a:t>Active Monitoring</a:t>
                      </a:r>
                      <a:endParaRPr lang="en-US" b="0" dirty="0">
                        <a:solidFill>
                          <a:schemeClr val="tx1"/>
                        </a:solidFill>
                      </a:endParaRPr>
                    </a:p>
                  </a:txBody>
                  <a:tcPr/>
                </a:tc>
                <a:tc>
                  <a:txBody>
                    <a:bodyPr/>
                    <a:lstStyle/>
                    <a:p>
                      <a:r>
                        <a:rPr lang="en-US" dirty="0" smtClean="0">
                          <a:solidFill>
                            <a:schemeClr val="bg2">
                              <a:lumMod val="75000"/>
                            </a:schemeClr>
                          </a:solidFill>
                        </a:rPr>
                        <a:t>N</a:t>
                      </a:r>
                      <a:endParaRPr lang="en-US" dirty="0">
                        <a:solidFill>
                          <a:schemeClr val="bg2">
                            <a:lumMod val="75000"/>
                          </a:schemeClr>
                        </a:solidFill>
                      </a:endParaRPr>
                    </a:p>
                  </a:txBody>
                  <a:tcPr/>
                </a:tc>
                <a:tc>
                  <a:txBody>
                    <a:bodyPr/>
                    <a:lstStyle/>
                    <a:p>
                      <a:r>
                        <a:rPr lang="en-US" dirty="0" smtClean="0">
                          <a:solidFill>
                            <a:schemeClr val="bg2">
                              <a:lumMod val="75000"/>
                            </a:schemeClr>
                          </a:solidFill>
                        </a:rPr>
                        <a:t>Not</a:t>
                      </a:r>
                      <a:r>
                        <a:rPr lang="en-US" baseline="0" dirty="0" smtClean="0">
                          <a:solidFill>
                            <a:schemeClr val="bg2">
                              <a:lumMod val="75000"/>
                            </a:schemeClr>
                          </a:solidFill>
                        </a:rPr>
                        <a:t> to Do, What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B</a:t>
                      </a:r>
                    </a:p>
                  </a:txBody>
                  <a:tcPr/>
                </a:tc>
                <a:tc>
                  <a:txBody>
                    <a:bodyPr/>
                    <a:lstStyle/>
                    <a:p>
                      <a:r>
                        <a:rPr lang="en-US" dirty="0" smtClean="0">
                          <a:solidFill>
                            <a:schemeClr val="bg2">
                              <a:lumMod val="75000"/>
                            </a:schemeClr>
                          </a:solidFill>
                        </a:rPr>
                        <a:t>Big Data</a:t>
                      </a:r>
                      <a:endParaRPr lang="en-US" dirty="0">
                        <a:solidFill>
                          <a:schemeClr val="bg2">
                            <a:lumMod val="75000"/>
                          </a:schemeClr>
                        </a:solidFill>
                      </a:endParaRPr>
                    </a:p>
                  </a:txBody>
                  <a:tcPr/>
                </a:tc>
                <a:tc>
                  <a:txBody>
                    <a:bodyPr/>
                    <a:lstStyle/>
                    <a:p>
                      <a:r>
                        <a:rPr lang="en-US" dirty="0" smtClean="0">
                          <a:solidFill>
                            <a:schemeClr val="bg2">
                              <a:lumMod val="75000"/>
                            </a:schemeClr>
                          </a:solidFill>
                        </a:rPr>
                        <a:t>O</a:t>
                      </a:r>
                      <a:endParaRPr lang="en-US" dirty="0">
                        <a:solidFill>
                          <a:schemeClr val="bg2">
                            <a:lumMod val="75000"/>
                          </a:schemeClr>
                        </a:solidFill>
                      </a:endParaRPr>
                    </a:p>
                  </a:txBody>
                  <a:tcPr/>
                </a:tc>
                <a:tc>
                  <a:txBody>
                    <a:bodyPr/>
                    <a:lstStyle/>
                    <a:p>
                      <a:r>
                        <a:rPr lang="en-US" dirty="0" smtClean="0">
                          <a:solidFill>
                            <a:schemeClr val="bg2">
                              <a:lumMod val="75000"/>
                            </a:schemeClr>
                          </a:solidFill>
                        </a:rPr>
                        <a:t>Operations  </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C</a:t>
                      </a:r>
                      <a:endParaRPr lang="en-US" dirty="0">
                        <a:solidFill>
                          <a:schemeClr val="bg2">
                            <a:lumMod val="75000"/>
                          </a:schemeClr>
                        </a:solidFill>
                      </a:endParaRPr>
                    </a:p>
                  </a:txBody>
                  <a:tcPr/>
                </a:tc>
                <a:tc>
                  <a:txBody>
                    <a:bodyPr/>
                    <a:lstStyle/>
                    <a:p>
                      <a:r>
                        <a:rPr lang="en-US" dirty="0" smtClean="0">
                          <a:solidFill>
                            <a:schemeClr val="bg2">
                              <a:lumMod val="75000"/>
                            </a:schemeClr>
                          </a:solidFill>
                        </a:rPr>
                        <a:t>Client</a:t>
                      </a:r>
                      <a:r>
                        <a:rPr lang="en-US" baseline="0" dirty="0" smtClean="0">
                          <a:solidFill>
                            <a:schemeClr val="bg2">
                              <a:lumMod val="75000"/>
                            </a:schemeClr>
                          </a:solidFill>
                        </a:rPr>
                        <a:t> Instrumentation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P</a:t>
                      </a:r>
                      <a:endParaRPr lang="en-US" dirty="0">
                        <a:solidFill>
                          <a:schemeClr val="bg2">
                            <a:lumMod val="75000"/>
                          </a:schemeClr>
                        </a:solidFill>
                      </a:endParaRPr>
                    </a:p>
                  </a:txBody>
                  <a:tcPr/>
                </a:tc>
                <a:tc>
                  <a:txBody>
                    <a:bodyPr/>
                    <a:lstStyle/>
                    <a:p>
                      <a:r>
                        <a:rPr lang="en-US" dirty="0" smtClean="0">
                          <a:solidFill>
                            <a:schemeClr val="bg2">
                              <a:lumMod val="75000"/>
                            </a:schemeClr>
                          </a:solidFill>
                        </a:rPr>
                        <a:t>Performance Testing</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D</a:t>
                      </a:r>
                      <a:endParaRPr lang="en-US" dirty="0">
                        <a:solidFill>
                          <a:schemeClr val="bg2">
                            <a:lumMod val="75000"/>
                          </a:schemeClr>
                        </a:solidFill>
                      </a:endParaRPr>
                    </a:p>
                  </a:txBody>
                  <a:tcPr/>
                </a:tc>
                <a:tc>
                  <a:txBody>
                    <a:bodyPr/>
                    <a:lstStyle/>
                    <a:p>
                      <a:r>
                        <a:rPr lang="en-US" dirty="0" smtClean="0">
                          <a:solidFill>
                            <a:schemeClr val="bg2">
                              <a:lumMod val="75000"/>
                            </a:schemeClr>
                          </a:solidFill>
                        </a:rPr>
                        <a:t>Data Mining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Q</a:t>
                      </a:r>
                      <a:endParaRPr lang="en-US" dirty="0">
                        <a:solidFill>
                          <a:schemeClr val="bg2">
                            <a:lumMod val="75000"/>
                          </a:schemeClr>
                        </a:solidFill>
                      </a:endParaRPr>
                    </a:p>
                  </a:txBody>
                  <a:tcPr/>
                </a:tc>
                <a:tc>
                  <a:txBody>
                    <a:bodyPr/>
                    <a:lstStyle/>
                    <a:p>
                      <a:r>
                        <a:rPr lang="en-US" dirty="0" smtClean="0">
                          <a:solidFill>
                            <a:schemeClr val="bg2">
                              <a:lumMod val="75000"/>
                            </a:schemeClr>
                          </a:solidFill>
                        </a:rPr>
                        <a:t>Quality Signal</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E</a:t>
                      </a:r>
                      <a:endParaRPr lang="en-US" dirty="0">
                        <a:solidFill>
                          <a:schemeClr val="bg2">
                            <a:lumMod val="75000"/>
                          </a:schemeClr>
                        </a:solidFill>
                      </a:endParaRPr>
                    </a:p>
                  </a:txBody>
                  <a:tcPr/>
                </a:tc>
                <a:tc>
                  <a:txBody>
                    <a:bodyPr/>
                    <a:lstStyle/>
                    <a:p>
                      <a:r>
                        <a:rPr lang="en-US" dirty="0" smtClean="0">
                          <a:solidFill>
                            <a:schemeClr val="bg2">
                              <a:lumMod val="75000"/>
                            </a:schemeClr>
                          </a:solidFill>
                        </a:rPr>
                        <a:t>Experimentation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R</a:t>
                      </a:r>
                      <a:endParaRPr lang="en-US" dirty="0">
                        <a:solidFill>
                          <a:schemeClr val="bg2">
                            <a:lumMod val="75000"/>
                          </a:schemeClr>
                        </a:solidFill>
                      </a:endParaRPr>
                    </a:p>
                  </a:txBody>
                  <a:tcPr/>
                </a:tc>
                <a:tc>
                  <a:txBody>
                    <a:bodyPr/>
                    <a:lstStyle/>
                    <a:p>
                      <a:r>
                        <a:rPr lang="en-US" dirty="0" smtClean="0">
                          <a:solidFill>
                            <a:schemeClr val="bg2">
                              <a:lumMod val="75000"/>
                            </a:schemeClr>
                          </a:solidFill>
                        </a:rPr>
                        <a:t>Real Data Input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F</a:t>
                      </a:r>
                      <a:endParaRPr lang="en-US" dirty="0">
                        <a:solidFill>
                          <a:schemeClr val="bg2">
                            <a:lumMod val="75000"/>
                          </a:schemeClr>
                        </a:solidFill>
                      </a:endParaRPr>
                    </a:p>
                  </a:txBody>
                  <a:tcPr/>
                </a:tc>
                <a:tc>
                  <a:txBody>
                    <a:bodyPr/>
                    <a:lstStyle/>
                    <a:p>
                      <a:r>
                        <a:rPr lang="en-US" dirty="0" smtClean="0">
                          <a:solidFill>
                            <a:schemeClr val="bg2">
                              <a:lumMod val="75000"/>
                            </a:schemeClr>
                          </a:solidFill>
                        </a:rPr>
                        <a:t>Fault Injection</a:t>
                      </a:r>
                      <a:endParaRPr lang="en-US" dirty="0">
                        <a:solidFill>
                          <a:schemeClr val="bg2">
                            <a:lumMod val="75000"/>
                          </a:schemeClr>
                        </a:solidFill>
                      </a:endParaRPr>
                    </a:p>
                  </a:txBody>
                  <a:tcPr/>
                </a:tc>
                <a:tc>
                  <a:txBody>
                    <a:bodyPr/>
                    <a:lstStyle/>
                    <a:p>
                      <a:pPr marL="0" algn="l" defTabSz="914400" rtl="0" eaLnBrk="1" latinLnBrk="0" hangingPunct="1"/>
                      <a:r>
                        <a:rPr lang="en-US" sz="1800" b="0" kern="1200" dirty="0" smtClean="0">
                          <a:solidFill>
                            <a:schemeClr val="tx1"/>
                          </a:solidFill>
                          <a:latin typeface="+mn-lt"/>
                          <a:ea typeface="+mn-ea"/>
                          <a:cs typeface="+mn-cs"/>
                        </a:rPr>
                        <a:t>S</a:t>
                      </a:r>
                      <a:endParaRPr lang="en-US" sz="1800" b="0" kern="1200" dirty="0">
                        <a:solidFill>
                          <a:schemeClr val="tx1"/>
                        </a:solidFill>
                        <a:latin typeface="+mn-lt"/>
                        <a:ea typeface="+mn-ea"/>
                        <a:cs typeface="+mn-cs"/>
                      </a:endParaRPr>
                    </a:p>
                  </a:txBody>
                  <a:tcPr/>
                </a:tc>
                <a:tc>
                  <a:txBody>
                    <a:bodyPr/>
                    <a:lstStyle/>
                    <a:p>
                      <a:pPr marL="0" algn="l" defTabSz="914400" rtl="0" eaLnBrk="1" latinLnBrk="0" hangingPunct="1"/>
                      <a:r>
                        <a:rPr lang="en-US" sz="1800" b="0" kern="1200" dirty="0" smtClean="0">
                          <a:solidFill>
                            <a:schemeClr val="tx1"/>
                          </a:solidFill>
                          <a:latin typeface="+mn-lt"/>
                          <a:ea typeface="+mn-ea"/>
                          <a:cs typeface="+mn-cs"/>
                        </a:rPr>
                        <a:t>Service, Effect on;</a:t>
                      </a:r>
                    </a:p>
                    <a:p>
                      <a:pPr marL="0" algn="l" defTabSz="914400" rtl="0" eaLnBrk="1" latinLnBrk="0" hangingPunct="1"/>
                      <a:r>
                        <a:rPr lang="en-US" sz="1800" b="0" kern="1200" dirty="0" smtClean="0">
                          <a:solidFill>
                            <a:schemeClr val="tx1"/>
                          </a:solidFill>
                          <a:latin typeface="+mn-lt"/>
                          <a:ea typeface="+mn-ea"/>
                          <a:cs typeface="+mn-cs"/>
                        </a:rPr>
                        <a:t>Synthetic Data Input</a:t>
                      </a:r>
                      <a:endParaRPr lang="en-US" sz="1800" b="0" kern="1200" dirty="0">
                        <a:solidFill>
                          <a:schemeClr val="tx1"/>
                        </a:solidFill>
                        <a:latin typeface="+mn-lt"/>
                        <a:ea typeface="+mn-ea"/>
                        <a:cs typeface="+mn-cs"/>
                      </a:endParaRPr>
                    </a:p>
                  </a:txBody>
                  <a:tcPr/>
                </a:tc>
              </a:tr>
              <a:tr h="370840">
                <a:tc>
                  <a:txBody>
                    <a:bodyPr/>
                    <a:lstStyle/>
                    <a:p>
                      <a:r>
                        <a:rPr lang="en-US" dirty="0" smtClean="0">
                          <a:solidFill>
                            <a:schemeClr val="bg2">
                              <a:lumMod val="75000"/>
                            </a:schemeClr>
                          </a:solidFill>
                        </a:rPr>
                        <a:t>G</a:t>
                      </a:r>
                      <a:endParaRPr lang="en-US" dirty="0">
                        <a:solidFill>
                          <a:schemeClr val="bg2">
                            <a:lumMod val="75000"/>
                          </a:schemeClr>
                        </a:solidFill>
                      </a:endParaRPr>
                    </a:p>
                  </a:txBody>
                  <a:tcPr/>
                </a:tc>
                <a:tc>
                  <a:txBody>
                    <a:bodyPr/>
                    <a:lstStyle/>
                    <a:p>
                      <a:r>
                        <a:rPr lang="en-US" dirty="0" smtClean="0">
                          <a:solidFill>
                            <a:schemeClr val="bg2">
                              <a:lumMod val="75000"/>
                            </a:schemeClr>
                          </a:solidFill>
                        </a:rPr>
                        <a:t>Go / No-go for deployment</a:t>
                      </a:r>
                      <a:endParaRPr lang="en-US" dirty="0">
                        <a:solidFill>
                          <a:schemeClr val="bg2">
                            <a:lumMod val="75000"/>
                          </a:schemeClr>
                        </a:solidFill>
                      </a:endParaRPr>
                    </a:p>
                  </a:txBody>
                  <a:tcPr/>
                </a:tc>
                <a:tc>
                  <a:txBody>
                    <a:bodyPr/>
                    <a:lstStyle/>
                    <a:p>
                      <a:r>
                        <a:rPr lang="en-US" dirty="0" smtClean="0">
                          <a:solidFill>
                            <a:schemeClr val="bg2">
                              <a:lumMod val="75000"/>
                            </a:schemeClr>
                          </a:solidFill>
                        </a:rPr>
                        <a:t>T</a:t>
                      </a:r>
                      <a:endParaRPr lang="en-US" dirty="0">
                        <a:solidFill>
                          <a:schemeClr val="bg2">
                            <a:lumMod val="75000"/>
                          </a:schemeClr>
                        </a:solidFill>
                      </a:endParaRPr>
                    </a:p>
                  </a:txBody>
                  <a:tcPr/>
                </a:tc>
                <a:tc>
                  <a:txBody>
                    <a:bodyPr/>
                    <a:lstStyle/>
                    <a:p>
                      <a:r>
                        <a:rPr lang="en-US" dirty="0" smtClean="0">
                          <a:solidFill>
                            <a:schemeClr val="bg2">
                              <a:lumMod val="75000"/>
                            </a:schemeClr>
                          </a:solidFill>
                        </a:rPr>
                        <a:t>Three Stages</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H</a:t>
                      </a:r>
                      <a:endParaRPr lang="en-US" dirty="0">
                        <a:solidFill>
                          <a:schemeClr val="bg2">
                            <a:lumMod val="75000"/>
                          </a:schemeClr>
                        </a:solidFill>
                      </a:endParaRPr>
                    </a:p>
                  </a:txBody>
                  <a:tcPr/>
                </a:tc>
                <a:tc>
                  <a:txBody>
                    <a:bodyPr/>
                    <a:lstStyle/>
                    <a:p>
                      <a:r>
                        <a:rPr lang="en-US" dirty="0" smtClean="0">
                          <a:solidFill>
                            <a:schemeClr val="bg2">
                              <a:lumMod val="75000"/>
                            </a:schemeClr>
                          </a:solidFill>
                        </a:rPr>
                        <a:t>High Availability</a:t>
                      </a:r>
                      <a:endParaRPr lang="en-US" dirty="0">
                        <a:solidFill>
                          <a:schemeClr val="bg2">
                            <a:lumMod val="75000"/>
                          </a:schemeClr>
                        </a:solidFill>
                      </a:endParaRPr>
                    </a:p>
                  </a:txBody>
                  <a:tcPr/>
                </a:tc>
                <a:tc>
                  <a:txBody>
                    <a:bodyPr/>
                    <a:lstStyle/>
                    <a:p>
                      <a:r>
                        <a:rPr lang="en-US" dirty="0" smtClean="0">
                          <a:solidFill>
                            <a:schemeClr val="bg2">
                              <a:lumMod val="75000"/>
                            </a:schemeClr>
                          </a:solidFill>
                        </a:rPr>
                        <a:t>U</a:t>
                      </a:r>
                      <a:endParaRPr lang="en-US" dirty="0">
                        <a:solidFill>
                          <a:schemeClr val="bg2">
                            <a:lumMod val="75000"/>
                          </a:schemeClr>
                        </a:solidFill>
                      </a:endParaRPr>
                    </a:p>
                  </a:txBody>
                  <a:tcPr/>
                </a:tc>
                <a:tc>
                  <a:txBody>
                    <a:bodyPr/>
                    <a:lstStyle/>
                    <a:p>
                      <a:r>
                        <a:rPr lang="en-US" dirty="0" smtClean="0">
                          <a:solidFill>
                            <a:schemeClr val="bg2">
                              <a:lumMod val="75000"/>
                            </a:schemeClr>
                          </a:solidFill>
                        </a:rPr>
                        <a:t>Users, Experiment with</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I</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Iterative Virtuous Cycle</a:t>
                      </a:r>
                    </a:p>
                  </a:txBody>
                  <a:tcPr/>
                </a:tc>
                <a:tc>
                  <a:txBody>
                    <a:bodyPr/>
                    <a:lstStyle/>
                    <a:p>
                      <a:r>
                        <a:rPr lang="en-US" dirty="0" smtClean="0">
                          <a:solidFill>
                            <a:schemeClr val="bg2">
                              <a:lumMod val="75000"/>
                            </a:schemeClr>
                          </a:solidFill>
                        </a:rPr>
                        <a:t>V</a:t>
                      </a:r>
                      <a:endParaRPr lang="en-US" dirty="0">
                        <a:solidFill>
                          <a:schemeClr val="bg2">
                            <a:lumMod val="75000"/>
                          </a:schemeClr>
                        </a:solidFill>
                      </a:endParaRPr>
                    </a:p>
                  </a:txBody>
                  <a:tcPr/>
                </a:tc>
                <a:tc>
                  <a:txBody>
                    <a:bodyPr/>
                    <a:lstStyle/>
                    <a:p>
                      <a:r>
                        <a:rPr lang="en-US" dirty="0" smtClean="0">
                          <a:solidFill>
                            <a:schemeClr val="bg2">
                              <a:lumMod val="75000"/>
                            </a:schemeClr>
                          </a:solidFill>
                        </a:rPr>
                        <a:t>Validation in</a:t>
                      </a:r>
                      <a:r>
                        <a:rPr lang="en-US" baseline="0" dirty="0" smtClean="0">
                          <a:solidFill>
                            <a:schemeClr val="bg2">
                              <a:lumMod val="75000"/>
                            </a:schemeClr>
                          </a:solidFill>
                        </a:rPr>
                        <a:t> Data Center</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J</a:t>
                      </a:r>
                      <a:endParaRPr lang="en-US" dirty="0">
                        <a:solidFill>
                          <a:schemeClr val="bg2">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bg2">
                              <a:lumMod val="75000"/>
                            </a:schemeClr>
                          </a:solidFill>
                          <a:latin typeface="+mn-lt"/>
                          <a:ea typeface="+mn-ea"/>
                          <a:cs typeface="+mn-cs"/>
                        </a:rPr>
                        <a:t>JSI: J-script Instrumentation</a:t>
                      </a:r>
                      <a:endParaRPr lang="en-US" sz="1800" kern="1200" noProof="0" dirty="0">
                        <a:solidFill>
                          <a:schemeClr val="bg2">
                            <a:lumMod val="75000"/>
                          </a:schemeClr>
                        </a:solidFill>
                        <a:latin typeface="+mn-lt"/>
                        <a:ea typeface="+mn-ea"/>
                        <a:cs typeface="+mn-cs"/>
                      </a:endParaRPr>
                    </a:p>
                  </a:txBody>
                  <a:tcPr/>
                </a:tc>
                <a:tc>
                  <a:txBody>
                    <a:bodyPr/>
                    <a:lstStyle/>
                    <a:p>
                      <a:pPr marL="0" algn="l" defTabSz="914400" rtl="0" eaLnBrk="1" latinLnBrk="0" hangingPunct="1"/>
                      <a:r>
                        <a:rPr lang="en-US" sz="1800" b="0" kern="1200" dirty="0" smtClean="0">
                          <a:solidFill>
                            <a:schemeClr val="tx1"/>
                          </a:solidFill>
                          <a:latin typeface="+mn-lt"/>
                          <a:ea typeface="+mn-ea"/>
                          <a:cs typeface="+mn-cs"/>
                        </a:rPr>
                        <a:t>W</a:t>
                      </a:r>
                      <a:endParaRPr lang="en-US" sz="1800" b="0" kern="1200" dirty="0">
                        <a:solidFill>
                          <a:schemeClr val="tx1"/>
                        </a:solidFill>
                        <a:latin typeface="+mn-lt"/>
                        <a:ea typeface="+mn-ea"/>
                        <a:cs typeface="+mn-cs"/>
                      </a:endParaRPr>
                    </a:p>
                  </a:txBody>
                  <a:tcPr/>
                </a:tc>
                <a:tc>
                  <a:txBody>
                    <a:bodyPr/>
                    <a:lstStyle/>
                    <a:p>
                      <a:pPr marL="0" algn="l" defTabSz="914400" rtl="0" eaLnBrk="1" latinLnBrk="0" hangingPunct="1"/>
                      <a:r>
                        <a:rPr lang="en-US" sz="1800" b="0" kern="1200" dirty="0" smtClean="0">
                          <a:solidFill>
                            <a:schemeClr val="tx1"/>
                          </a:solidFill>
                          <a:latin typeface="+mn-lt"/>
                          <a:ea typeface="+mn-ea"/>
                          <a:cs typeface="+mn-cs"/>
                        </a:rPr>
                        <a:t>Write Once, Test Anywhere</a:t>
                      </a:r>
                      <a:endParaRPr lang="en-US" sz="1800" b="0" kern="1200" dirty="0">
                        <a:solidFill>
                          <a:schemeClr val="tx1"/>
                        </a:solidFill>
                        <a:latin typeface="+mn-lt"/>
                        <a:ea typeface="+mn-ea"/>
                        <a:cs typeface="+mn-cs"/>
                      </a:endParaRPr>
                    </a:p>
                  </a:txBody>
                  <a:tcPr/>
                </a:tc>
              </a:tr>
              <a:tr h="370840">
                <a:tc>
                  <a:txBody>
                    <a:bodyPr/>
                    <a:lstStyle/>
                    <a:p>
                      <a:r>
                        <a:rPr lang="en-US" dirty="0" smtClean="0">
                          <a:solidFill>
                            <a:schemeClr val="bg2">
                              <a:lumMod val="75000"/>
                            </a:schemeClr>
                          </a:solidFill>
                        </a:rPr>
                        <a:t>K</a:t>
                      </a:r>
                      <a:endParaRPr lang="en-US" dirty="0">
                        <a:solidFill>
                          <a:schemeClr val="bg2">
                            <a:lumMod val="75000"/>
                          </a:schemeClr>
                        </a:solidFill>
                      </a:endParaRPr>
                    </a:p>
                  </a:txBody>
                  <a:tcPr/>
                </a:tc>
                <a:tc>
                  <a:txBody>
                    <a:bodyPr/>
                    <a:lstStyle/>
                    <a:p>
                      <a:r>
                        <a:rPr lang="en-US" dirty="0" smtClean="0">
                          <a:solidFill>
                            <a:schemeClr val="bg2">
                              <a:lumMod val="75000"/>
                            </a:schemeClr>
                          </a:solidFill>
                        </a:rPr>
                        <a:t>Kill production instances</a:t>
                      </a:r>
                      <a:endParaRPr lang="en-US" dirty="0">
                        <a:solidFill>
                          <a:schemeClr val="bg2">
                            <a:lumMod val="75000"/>
                          </a:schemeClr>
                        </a:solidFill>
                      </a:endParaRPr>
                    </a:p>
                  </a:txBody>
                  <a:tcPr/>
                </a:tc>
                <a:tc>
                  <a:txBody>
                    <a:bodyPr/>
                    <a:lstStyle/>
                    <a:p>
                      <a:r>
                        <a:rPr lang="en-US" dirty="0" smtClean="0">
                          <a:solidFill>
                            <a:schemeClr val="bg2">
                              <a:lumMod val="75000"/>
                            </a:schemeClr>
                          </a:solidFill>
                        </a:rPr>
                        <a:t>X</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eXposure Control</a:t>
                      </a:r>
                    </a:p>
                  </a:txBody>
                  <a:tcPr/>
                </a:tc>
              </a:tr>
              <a:tr h="370840">
                <a:tc>
                  <a:txBody>
                    <a:bodyPr/>
                    <a:lstStyle/>
                    <a:p>
                      <a:r>
                        <a:rPr lang="en-US" dirty="0" smtClean="0">
                          <a:solidFill>
                            <a:schemeClr val="bg2">
                              <a:lumMod val="75000"/>
                            </a:schemeClr>
                          </a:solidFill>
                        </a:rPr>
                        <a:t>L</a:t>
                      </a:r>
                      <a:endParaRPr lang="en-US" dirty="0">
                        <a:solidFill>
                          <a:schemeClr val="bg2">
                            <a:lumMod val="75000"/>
                          </a:schemeClr>
                        </a:solidFill>
                      </a:endParaRPr>
                    </a:p>
                  </a:txBody>
                  <a:tcPr/>
                </a:tc>
                <a:tc>
                  <a:txBody>
                    <a:bodyPr/>
                    <a:lstStyle/>
                    <a:p>
                      <a:r>
                        <a:rPr lang="en-US" dirty="0" smtClean="0">
                          <a:solidFill>
                            <a:schemeClr val="bg2">
                              <a:lumMod val="75000"/>
                            </a:schemeClr>
                          </a:solidFill>
                        </a:rPr>
                        <a:t>Load Testing in Production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Y</a:t>
                      </a:r>
                      <a:endParaRPr lang="en-US" dirty="0">
                        <a:solidFill>
                          <a:schemeClr val="bg2">
                            <a:lumMod val="75000"/>
                          </a:schemeClr>
                        </a:solidFill>
                      </a:endParaRPr>
                    </a:p>
                  </a:txBody>
                  <a:tcPr/>
                </a:tc>
                <a:tc>
                  <a:txBody>
                    <a:bodyPr/>
                    <a:lstStyle/>
                    <a:p>
                      <a:r>
                        <a:rPr lang="en-US" dirty="0" smtClean="0">
                          <a:solidFill>
                            <a:schemeClr val="bg2">
                              <a:lumMod val="75000"/>
                            </a:schemeClr>
                          </a:solidFill>
                        </a:rPr>
                        <a:t>Y TiP?</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M</a:t>
                      </a:r>
                      <a:endParaRPr lang="en-US" dirty="0">
                        <a:solidFill>
                          <a:schemeClr val="bg2">
                            <a:lumMod val="75000"/>
                          </a:schemeClr>
                        </a:solidFill>
                      </a:endParaRPr>
                    </a:p>
                  </a:txBody>
                  <a:tcPr/>
                </a:tc>
                <a:tc>
                  <a:txBody>
                    <a:bodyPr/>
                    <a:lstStyle/>
                    <a:p>
                      <a:r>
                        <a:rPr lang="en-US" dirty="0" smtClean="0">
                          <a:solidFill>
                            <a:schemeClr val="bg2">
                              <a:lumMod val="75000"/>
                            </a:schemeClr>
                          </a:solidFill>
                        </a:rPr>
                        <a:t>Methodologies</a:t>
                      </a:r>
                      <a:endParaRPr lang="en-US" dirty="0">
                        <a:solidFill>
                          <a:schemeClr val="bg2">
                            <a:lumMod val="75000"/>
                          </a:schemeClr>
                        </a:solidFill>
                      </a:endParaRPr>
                    </a:p>
                  </a:txBody>
                  <a:tcPr/>
                </a:tc>
                <a:tc>
                  <a:txBody>
                    <a:bodyPr/>
                    <a:lstStyle/>
                    <a:p>
                      <a:r>
                        <a:rPr lang="en-US" dirty="0" smtClean="0">
                          <a:solidFill>
                            <a:schemeClr val="bg2">
                              <a:lumMod val="75000"/>
                            </a:schemeClr>
                          </a:solidFill>
                        </a:rPr>
                        <a:t>Z</a:t>
                      </a:r>
                      <a:endParaRPr lang="en-US" dirty="0">
                        <a:solidFill>
                          <a:schemeClr val="bg2">
                            <a:lumMod val="75000"/>
                          </a:schemeClr>
                        </a:solidFill>
                      </a:endParaRPr>
                    </a:p>
                  </a:txBody>
                  <a:tcPr/>
                </a:tc>
                <a:tc>
                  <a:txBody>
                    <a:bodyPr/>
                    <a:lstStyle/>
                    <a:p>
                      <a:r>
                        <a:rPr lang="en-US" dirty="0" smtClean="0">
                          <a:solidFill>
                            <a:schemeClr val="bg2">
                              <a:lumMod val="75000"/>
                            </a:schemeClr>
                          </a:solidFill>
                        </a:rPr>
                        <a:t>Zymurgy</a:t>
                      </a:r>
                      <a:endParaRPr lang="en-US" dirty="0">
                        <a:solidFill>
                          <a:schemeClr val="bg2">
                            <a:lumMod val="75000"/>
                          </a:schemeClr>
                        </a:solidFill>
                      </a:endParaRPr>
                    </a:p>
                  </a:txBody>
                  <a:tcPr/>
                </a:tc>
              </a:tr>
            </a:tbl>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solidFill>
                  <a:prstClr val="black">
                    <a:lumMod val="65000"/>
                    <a:lumOff val="35000"/>
                  </a:prstClr>
                </a:solidFill>
              </a:rPr>
              <a:pPr/>
              <a:t>103</a:t>
            </a:fld>
            <a:endParaRPr lang="en-US" dirty="0">
              <a:solidFill>
                <a:prstClr val="black">
                  <a:lumMod val="65000"/>
                  <a:lumOff val="3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55472756"/>
              </p:ext>
            </p:extLst>
          </p:nvPr>
        </p:nvGraphicFramePr>
        <p:xfrm>
          <a:off x="457202" y="1219200"/>
          <a:ext cx="8229599" cy="5090160"/>
        </p:xfrm>
        <a:graphic>
          <a:graphicData uri="http://schemas.openxmlformats.org/drawingml/2006/table">
            <a:tbl>
              <a:tblPr bandRow="1">
                <a:tableStyleId>{5C22544A-7EE6-4342-B048-85BDC9FD1C3A}</a:tableStyleId>
              </a:tblPr>
              <a:tblGrid>
                <a:gridCol w="745028"/>
                <a:gridCol w="3361988"/>
                <a:gridCol w="760595"/>
                <a:gridCol w="3361988"/>
              </a:tblGrid>
              <a:tr h="370840">
                <a:tc>
                  <a:txBody>
                    <a:bodyPr/>
                    <a:lstStyle/>
                    <a:p>
                      <a:r>
                        <a:rPr lang="en-US" dirty="0" smtClean="0">
                          <a:solidFill>
                            <a:schemeClr val="bg2">
                              <a:lumMod val="75000"/>
                            </a:schemeClr>
                          </a:solidFill>
                        </a:rPr>
                        <a:t>A</a:t>
                      </a:r>
                    </a:p>
                  </a:txBody>
                  <a:tcPr/>
                </a:tc>
                <a:tc>
                  <a:txBody>
                    <a:bodyPr/>
                    <a:lstStyle/>
                    <a:p>
                      <a:r>
                        <a:rPr lang="en-US" dirty="0" smtClean="0">
                          <a:solidFill>
                            <a:schemeClr val="bg2">
                              <a:lumMod val="75000"/>
                            </a:schemeClr>
                          </a:solidFill>
                        </a:rPr>
                        <a:t>Active Monitoring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N</a:t>
                      </a:r>
                      <a:endParaRPr lang="en-US" dirty="0">
                        <a:solidFill>
                          <a:schemeClr val="bg2">
                            <a:lumMod val="75000"/>
                          </a:schemeClr>
                        </a:solidFill>
                      </a:endParaRPr>
                    </a:p>
                  </a:txBody>
                  <a:tcPr/>
                </a:tc>
                <a:tc>
                  <a:txBody>
                    <a:bodyPr/>
                    <a:lstStyle/>
                    <a:p>
                      <a:r>
                        <a:rPr lang="en-US" dirty="0" smtClean="0">
                          <a:solidFill>
                            <a:schemeClr val="bg2">
                              <a:lumMod val="75000"/>
                            </a:schemeClr>
                          </a:solidFill>
                        </a:rPr>
                        <a:t>Not</a:t>
                      </a:r>
                      <a:r>
                        <a:rPr lang="en-US" baseline="0" dirty="0" smtClean="0">
                          <a:solidFill>
                            <a:schemeClr val="bg2">
                              <a:lumMod val="75000"/>
                            </a:schemeClr>
                          </a:solidFill>
                        </a:rPr>
                        <a:t> to Do, What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B</a:t>
                      </a:r>
                    </a:p>
                  </a:txBody>
                  <a:tcPr/>
                </a:tc>
                <a:tc>
                  <a:txBody>
                    <a:bodyPr/>
                    <a:lstStyle/>
                    <a:p>
                      <a:r>
                        <a:rPr lang="en-US" dirty="0" smtClean="0">
                          <a:solidFill>
                            <a:schemeClr val="bg2">
                              <a:lumMod val="75000"/>
                            </a:schemeClr>
                          </a:solidFill>
                        </a:rPr>
                        <a:t>Big Data</a:t>
                      </a:r>
                      <a:endParaRPr lang="en-US" dirty="0">
                        <a:solidFill>
                          <a:schemeClr val="bg2">
                            <a:lumMod val="75000"/>
                          </a:schemeClr>
                        </a:solidFill>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O</a:t>
                      </a:r>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Operations  </a:t>
                      </a:r>
                      <a:endParaRPr lang="en-US" sz="1800" kern="1200" dirty="0">
                        <a:solidFill>
                          <a:schemeClr val="tx1"/>
                        </a:solidFill>
                        <a:latin typeface="+mn-lt"/>
                        <a:ea typeface="+mn-ea"/>
                        <a:cs typeface="+mn-cs"/>
                      </a:endParaRPr>
                    </a:p>
                  </a:txBody>
                  <a:tcPr/>
                </a:tc>
              </a:tr>
              <a:tr h="370840">
                <a:tc>
                  <a:txBody>
                    <a:bodyPr/>
                    <a:lstStyle/>
                    <a:p>
                      <a:r>
                        <a:rPr lang="en-US" dirty="0" smtClean="0">
                          <a:solidFill>
                            <a:schemeClr val="bg2">
                              <a:lumMod val="75000"/>
                            </a:schemeClr>
                          </a:solidFill>
                        </a:rPr>
                        <a:t>C</a:t>
                      </a:r>
                      <a:endParaRPr lang="en-US" dirty="0">
                        <a:solidFill>
                          <a:schemeClr val="bg2">
                            <a:lumMod val="75000"/>
                          </a:schemeClr>
                        </a:solidFill>
                      </a:endParaRPr>
                    </a:p>
                  </a:txBody>
                  <a:tcPr/>
                </a:tc>
                <a:tc>
                  <a:txBody>
                    <a:bodyPr/>
                    <a:lstStyle/>
                    <a:p>
                      <a:r>
                        <a:rPr lang="en-US" dirty="0" smtClean="0">
                          <a:solidFill>
                            <a:schemeClr val="bg2">
                              <a:lumMod val="75000"/>
                            </a:schemeClr>
                          </a:solidFill>
                        </a:rPr>
                        <a:t>Client</a:t>
                      </a:r>
                      <a:r>
                        <a:rPr lang="en-US" baseline="0" dirty="0" smtClean="0">
                          <a:solidFill>
                            <a:schemeClr val="bg2">
                              <a:lumMod val="75000"/>
                            </a:schemeClr>
                          </a:solidFill>
                        </a:rPr>
                        <a:t> Instrumentation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P</a:t>
                      </a:r>
                      <a:endParaRPr lang="en-US" dirty="0">
                        <a:solidFill>
                          <a:schemeClr val="bg2">
                            <a:lumMod val="75000"/>
                          </a:schemeClr>
                        </a:solidFill>
                      </a:endParaRPr>
                    </a:p>
                  </a:txBody>
                  <a:tcPr/>
                </a:tc>
                <a:tc>
                  <a:txBody>
                    <a:bodyPr/>
                    <a:lstStyle/>
                    <a:p>
                      <a:r>
                        <a:rPr lang="en-US" dirty="0" smtClean="0">
                          <a:solidFill>
                            <a:schemeClr val="bg2">
                              <a:lumMod val="75000"/>
                            </a:schemeClr>
                          </a:solidFill>
                        </a:rPr>
                        <a:t>Performance Testing</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D</a:t>
                      </a:r>
                      <a:endParaRPr lang="en-US" dirty="0">
                        <a:solidFill>
                          <a:schemeClr val="bg2">
                            <a:lumMod val="75000"/>
                          </a:schemeClr>
                        </a:solidFill>
                      </a:endParaRPr>
                    </a:p>
                  </a:txBody>
                  <a:tcPr/>
                </a:tc>
                <a:tc>
                  <a:txBody>
                    <a:bodyPr/>
                    <a:lstStyle/>
                    <a:p>
                      <a:r>
                        <a:rPr lang="en-US" dirty="0" smtClean="0">
                          <a:solidFill>
                            <a:schemeClr val="bg2">
                              <a:lumMod val="75000"/>
                            </a:schemeClr>
                          </a:solidFill>
                        </a:rPr>
                        <a:t>Data Mining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Q</a:t>
                      </a:r>
                      <a:endParaRPr lang="en-US" dirty="0">
                        <a:solidFill>
                          <a:schemeClr val="bg2">
                            <a:lumMod val="75000"/>
                          </a:schemeClr>
                        </a:solidFill>
                      </a:endParaRPr>
                    </a:p>
                  </a:txBody>
                  <a:tcPr/>
                </a:tc>
                <a:tc>
                  <a:txBody>
                    <a:bodyPr/>
                    <a:lstStyle/>
                    <a:p>
                      <a:r>
                        <a:rPr lang="en-US" dirty="0" smtClean="0">
                          <a:solidFill>
                            <a:schemeClr val="bg2">
                              <a:lumMod val="75000"/>
                            </a:schemeClr>
                          </a:solidFill>
                        </a:rPr>
                        <a:t>Quality Signal</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E</a:t>
                      </a:r>
                      <a:endParaRPr lang="en-US" dirty="0">
                        <a:solidFill>
                          <a:schemeClr val="bg2">
                            <a:lumMod val="75000"/>
                          </a:schemeClr>
                        </a:solidFill>
                      </a:endParaRPr>
                    </a:p>
                  </a:txBody>
                  <a:tcPr/>
                </a:tc>
                <a:tc>
                  <a:txBody>
                    <a:bodyPr/>
                    <a:lstStyle/>
                    <a:p>
                      <a:r>
                        <a:rPr lang="en-US" dirty="0" smtClean="0">
                          <a:solidFill>
                            <a:schemeClr val="bg2">
                              <a:lumMod val="75000"/>
                            </a:schemeClr>
                          </a:solidFill>
                        </a:rPr>
                        <a:t>Experimentation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R</a:t>
                      </a:r>
                      <a:endParaRPr lang="en-US" dirty="0">
                        <a:solidFill>
                          <a:schemeClr val="bg2">
                            <a:lumMod val="75000"/>
                          </a:schemeClr>
                        </a:solidFill>
                      </a:endParaRPr>
                    </a:p>
                  </a:txBody>
                  <a:tcPr/>
                </a:tc>
                <a:tc>
                  <a:txBody>
                    <a:bodyPr/>
                    <a:lstStyle/>
                    <a:p>
                      <a:r>
                        <a:rPr lang="en-US" dirty="0" smtClean="0">
                          <a:solidFill>
                            <a:schemeClr val="bg2">
                              <a:lumMod val="75000"/>
                            </a:schemeClr>
                          </a:solidFill>
                        </a:rPr>
                        <a:t>Real Data Input</a:t>
                      </a:r>
                      <a:endParaRPr lang="en-US" dirty="0">
                        <a:solidFill>
                          <a:schemeClr val="bg2">
                            <a:lumMod val="75000"/>
                          </a:schemeClr>
                        </a:solidFill>
                      </a:endParaRPr>
                    </a:p>
                  </a:txBody>
                  <a:tcPr/>
                </a:tc>
              </a:tr>
              <a:tr h="370840">
                <a:tc>
                  <a:txBody>
                    <a:bodyPr/>
                    <a:lstStyle/>
                    <a:p>
                      <a:r>
                        <a:rPr lang="en-US" dirty="0" smtClean="0">
                          <a:solidFill>
                            <a:schemeClr val="tx1"/>
                          </a:solidFill>
                        </a:rPr>
                        <a:t>F</a:t>
                      </a:r>
                      <a:endParaRPr lang="en-US" dirty="0">
                        <a:solidFill>
                          <a:schemeClr val="tx1"/>
                        </a:solidFill>
                      </a:endParaRPr>
                    </a:p>
                  </a:txBody>
                  <a:tcPr/>
                </a:tc>
                <a:tc>
                  <a:txBody>
                    <a:bodyPr/>
                    <a:lstStyle/>
                    <a:p>
                      <a:r>
                        <a:rPr lang="en-US" dirty="0" smtClean="0">
                          <a:solidFill>
                            <a:schemeClr val="tx1"/>
                          </a:solidFill>
                        </a:rPr>
                        <a:t>Fault Injection</a:t>
                      </a:r>
                      <a:endParaRPr lang="en-US" dirty="0">
                        <a:solidFill>
                          <a:schemeClr val="tx1"/>
                        </a:solidFill>
                      </a:endParaRPr>
                    </a:p>
                  </a:txBody>
                  <a:tcPr/>
                </a:tc>
                <a:tc>
                  <a:txBody>
                    <a:bodyPr/>
                    <a:lstStyle/>
                    <a:p>
                      <a:r>
                        <a:rPr lang="en-US" dirty="0" smtClean="0">
                          <a:solidFill>
                            <a:schemeClr val="bg2">
                              <a:lumMod val="75000"/>
                            </a:schemeClr>
                          </a:solidFill>
                        </a:rPr>
                        <a:t>S</a:t>
                      </a:r>
                      <a:endParaRPr lang="en-US" dirty="0">
                        <a:solidFill>
                          <a:schemeClr val="bg2">
                            <a:lumMod val="75000"/>
                          </a:schemeClr>
                        </a:solidFill>
                      </a:endParaRPr>
                    </a:p>
                  </a:txBody>
                  <a:tcPr/>
                </a:tc>
                <a:tc>
                  <a:txBody>
                    <a:bodyPr/>
                    <a:lstStyle/>
                    <a:p>
                      <a:r>
                        <a:rPr lang="en-US" dirty="0" smtClean="0">
                          <a:solidFill>
                            <a:schemeClr val="bg2">
                              <a:lumMod val="75000"/>
                            </a:schemeClr>
                          </a:solidFill>
                        </a:rPr>
                        <a:t>Service, Effect on</a:t>
                      </a:r>
                      <a:r>
                        <a:rPr lang="en-US" baseline="0" dirty="0" smtClean="0">
                          <a:solidFill>
                            <a:schemeClr val="bg2">
                              <a:lumMod val="75000"/>
                            </a:schemeClr>
                          </a:solidFill>
                        </a:rPr>
                        <a:t>;</a:t>
                      </a:r>
                    </a:p>
                    <a:p>
                      <a:r>
                        <a:rPr lang="en-US" baseline="0" dirty="0" smtClean="0">
                          <a:solidFill>
                            <a:schemeClr val="bg2">
                              <a:lumMod val="75000"/>
                            </a:schemeClr>
                          </a:solidFill>
                        </a:rPr>
                        <a:t>Synthetic Data Input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G</a:t>
                      </a:r>
                      <a:endParaRPr lang="en-US" dirty="0">
                        <a:solidFill>
                          <a:schemeClr val="bg2">
                            <a:lumMod val="75000"/>
                          </a:schemeClr>
                        </a:solidFill>
                      </a:endParaRPr>
                    </a:p>
                  </a:txBody>
                  <a:tcPr/>
                </a:tc>
                <a:tc>
                  <a:txBody>
                    <a:bodyPr/>
                    <a:lstStyle/>
                    <a:p>
                      <a:r>
                        <a:rPr lang="en-US" dirty="0" smtClean="0">
                          <a:solidFill>
                            <a:schemeClr val="bg2">
                              <a:lumMod val="75000"/>
                            </a:schemeClr>
                          </a:solidFill>
                        </a:rPr>
                        <a:t>Go / No-go for deployment</a:t>
                      </a:r>
                      <a:endParaRPr lang="en-US" dirty="0">
                        <a:solidFill>
                          <a:schemeClr val="bg2">
                            <a:lumMod val="75000"/>
                          </a:schemeClr>
                        </a:solidFill>
                      </a:endParaRPr>
                    </a:p>
                  </a:txBody>
                  <a:tcPr/>
                </a:tc>
                <a:tc>
                  <a:txBody>
                    <a:bodyPr/>
                    <a:lstStyle/>
                    <a:p>
                      <a:r>
                        <a:rPr lang="en-US" dirty="0" smtClean="0">
                          <a:solidFill>
                            <a:schemeClr val="bg2">
                              <a:lumMod val="75000"/>
                            </a:schemeClr>
                          </a:solidFill>
                        </a:rPr>
                        <a:t>T</a:t>
                      </a:r>
                      <a:endParaRPr lang="en-US" dirty="0">
                        <a:solidFill>
                          <a:schemeClr val="bg2">
                            <a:lumMod val="75000"/>
                          </a:schemeClr>
                        </a:solidFill>
                      </a:endParaRPr>
                    </a:p>
                  </a:txBody>
                  <a:tcPr/>
                </a:tc>
                <a:tc>
                  <a:txBody>
                    <a:bodyPr/>
                    <a:lstStyle/>
                    <a:p>
                      <a:r>
                        <a:rPr lang="en-US" dirty="0" smtClean="0">
                          <a:solidFill>
                            <a:schemeClr val="bg2">
                              <a:lumMod val="75000"/>
                            </a:schemeClr>
                          </a:solidFill>
                        </a:rPr>
                        <a:t>Three Stages</a:t>
                      </a:r>
                      <a:endParaRPr lang="en-US" dirty="0">
                        <a:solidFill>
                          <a:schemeClr val="bg2">
                            <a:lumMod val="75000"/>
                          </a:schemeClr>
                        </a:solidFill>
                      </a:endParaRPr>
                    </a:p>
                  </a:txBody>
                  <a:tcPr/>
                </a:tc>
              </a:tr>
              <a:tr h="370840">
                <a:tc>
                  <a:txBody>
                    <a:bodyPr/>
                    <a:lstStyle/>
                    <a:p>
                      <a:pPr marL="0" algn="l" defTabSz="914400" rtl="0" eaLnBrk="1" latinLnBrk="0" hangingPunct="1"/>
                      <a:r>
                        <a:rPr lang="en-US" sz="1800" kern="1200" dirty="0" smtClean="0">
                          <a:solidFill>
                            <a:schemeClr val="tx1"/>
                          </a:solidFill>
                          <a:latin typeface="+mn-lt"/>
                          <a:ea typeface="+mn-ea"/>
                          <a:cs typeface="+mn-cs"/>
                        </a:rPr>
                        <a:t>H</a:t>
                      </a:r>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High Availability</a:t>
                      </a:r>
                      <a:endParaRPr lang="en-US" sz="1800" kern="1200" dirty="0">
                        <a:solidFill>
                          <a:schemeClr val="tx1"/>
                        </a:solidFill>
                        <a:latin typeface="+mn-lt"/>
                        <a:ea typeface="+mn-ea"/>
                        <a:cs typeface="+mn-cs"/>
                      </a:endParaRPr>
                    </a:p>
                  </a:txBody>
                  <a:tcPr/>
                </a:tc>
                <a:tc>
                  <a:txBody>
                    <a:bodyPr/>
                    <a:lstStyle/>
                    <a:p>
                      <a:r>
                        <a:rPr lang="en-US" dirty="0" smtClean="0">
                          <a:solidFill>
                            <a:schemeClr val="bg2">
                              <a:lumMod val="75000"/>
                            </a:schemeClr>
                          </a:solidFill>
                        </a:rPr>
                        <a:t>U</a:t>
                      </a:r>
                      <a:endParaRPr lang="en-US" dirty="0">
                        <a:solidFill>
                          <a:schemeClr val="bg2">
                            <a:lumMod val="75000"/>
                          </a:schemeClr>
                        </a:solidFill>
                      </a:endParaRPr>
                    </a:p>
                  </a:txBody>
                  <a:tcPr/>
                </a:tc>
                <a:tc>
                  <a:txBody>
                    <a:bodyPr/>
                    <a:lstStyle/>
                    <a:p>
                      <a:r>
                        <a:rPr lang="en-US" dirty="0" smtClean="0">
                          <a:solidFill>
                            <a:schemeClr val="bg2">
                              <a:lumMod val="75000"/>
                            </a:schemeClr>
                          </a:solidFill>
                        </a:rPr>
                        <a:t>Users, Experiment with</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I</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Iterative Virtuous Cycle</a:t>
                      </a:r>
                    </a:p>
                  </a:txBody>
                  <a:tcPr/>
                </a:tc>
                <a:tc>
                  <a:txBody>
                    <a:bodyPr/>
                    <a:lstStyle/>
                    <a:p>
                      <a:pPr marL="0" algn="l" defTabSz="914400" rtl="0" eaLnBrk="1" latinLnBrk="0" hangingPunct="1"/>
                      <a:r>
                        <a:rPr lang="en-US" sz="1800" kern="1200" dirty="0" smtClean="0">
                          <a:solidFill>
                            <a:schemeClr val="tx1"/>
                          </a:solidFill>
                          <a:latin typeface="+mn-lt"/>
                          <a:ea typeface="+mn-ea"/>
                          <a:cs typeface="+mn-cs"/>
                        </a:rPr>
                        <a:t>V</a:t>
                      </a:r>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Validation in Data Center</a:t>
                      </a:r>
                      <a:endParaRPr lang="en-US" sz="1800" kern="1200" dirty="0">
                        <a:solidFill>
                          <a:schemeClr val="tx1"/>
                        </a:solidFill>
                        <a:latin typeface="+mn-lt"/>
                        <a:ea typeface="+mn-ea"/>
                        <a:cs typeface="+mn-cs"/>
                      </a:endParaRPr>
                    </a:p>
                  </a:txBody>
                  <a:tcPr/>
                </a:tc>
              </a:tr>
              <a:tr h="370840">
                <a:tc>
                  <a:txBody>
                    <a:bodyPr/>
                    <a:lstStyle/>
                    <a:p>
                      <a:r>
                        <a:rPr lang="en-US" dirty="0" smtClean="0">
                          <a:solidFill>
                            <a:schemeClr val="bg2">
                              <a:lumMod val="75000"/>
                            </a:schemeClr>
                          </a:solidFill>
                        </a:rPr>
                        <a:t>J</a:t>
                      </a:r>
                      <a:endParaRPr lang="en-US" dirty="0">
                        <a:solidFill>
                          <a:schemeClr val="bg2">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bg2">
                              <a:lumMod val="75000"/>
                            </a:schemeClr>
                          </a:solidFill>
                          <a:latin typeface="+mn-lt"/>
                          <a:ea typeface="+mn-ea"/>
                          <a:cs typeface="+mn-cs"/>
                        </a:rPr>
                        <a:t>JSI: J-script Instrumentation</a:t>
                      </a:r>
                      <a:endParaRPr lang="en-US" sz="1800" kern="1200" noProof="0" dirty="0">
                        <a:solidFill>
                          <a:schemeClr val="bg2">
                            <a:lumMod val="75000"/>
                          </a:schemeClr>
                        </a:solidFill>
                        <a:latin typeface="+mn-lt"/>
                        <a:ea typeface="+mn-ea"/>
                        <a:cs typeface="+mn-cs"/>
                      </a:endParaRPr>
                    </a:p>
                  </a:txBody>
                  <a:tcPr/>
                </a:tc>
                <a:tc>
                  <a:txBody>
                    <a:bodyPr/>
                    <a:lstStyle/>
                    <a:p>
                      <a:r>
                        <a:rPr lang="en-US" dirty="0" smtClean="0">
                          <a:solidFill>
                            <a:schemeClr val="bg2">
                              <a:lumMod val="75000"/>
                            </a:schemeClr>
                          </a:solidFill>
                        </a:rPr>
                        <a:t>W</a:t>
                      </a:r>
                      <a:endParaRPr lang="en-US" dirty="0">
                        <a:solidFill>
                          <a:schemeClr val="bg2">
                            <a:lumMod val="75000"/>
                          </a:schemeClr>
                        </a:solidFill>
                      </a:endParaRPr>
                    </a:p>
                  </a:txBody>
                  <a:tcPr/>
                </a:tc>
                <a:tc>
                  <a:txBody>
                    <a:bodyPr/>
                    <a:lstStyle/>
                    <a:p>
                      <a:r>
                        <a:rPr lang="en-US" dirty="0" smtClean="0">
                          <a:solidFill>
                            <a:schemeClr val="bg2">
                              <a:lumMod val="75000"/>
                            </a:schemeClr>
                          </a:solidFill>
                        </a:rPr>
                        <a:t>Write Once, Test Anywhere</a:t>
                      </a:r>
                      <a:endParaRPr lang="en-US" dirty="0">
                        <a:solidFill>
                          <a:schemeClr val="bg2">
                            <a:lumMod val="75000"/>
                          </a:schemeClr>
                        </a:solidFill>
                      </a:endParaRPr>
                    </a:p>
                  </a:txBody>
                  <a:tcPr/>
                </a:tc>
              </a:tr>
              <a:tr h="370840">
                <a:tc>
                  <a:txBody>
                    <a:bodyPr/>
                    <a:lstStyle/>
                    <a:p>
                      <a:pPr marL="0" algn="l" defTabSz="914400" rtl="0" eaLnBrk="1" latinLnBrk="0" hangingPunct="1"/>
                      <a:r>
                        <a:rPr lang="en-US" sz="1800" kern="1200" dirty="0" smtClean="0">
                          <a:solidFill>
                            <a:schemeClr val="tx1"/>
                          </a:solidFill>
                          <a:latin typeface="+mn-lt"/>
                          <a:ea typeface="+mn-ea"/>
                          <a:cs typeface="+mn-cs"/>
                        </a:rPr>
                        <a:t>K</a:t>
                      </a:r>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Kill production instances</a:t>
                      </a:r>
                      <a:endParaRPr lang="en-US" sz="1800" kern="1200" dirty="0">
                        <a:solidFill>
                          <a:schemeClr val="tx1"/>
                        </a:solidFill>
                        <a:latin typeface="+mn-lt"/>
                        <a:ea typeface="+mn-ea"/>
                        <a:cs typeface="+mn-cs"/>
                      </a:endParaRPr>
                    </a:p>
                  </a:txBody>
                  <a:tcPr/>
                </a:tc>
                <a:tc>
                  <a:txBody>
                    <a:bodyPr/>
                    <a:lstStyle/>
                    <a:p>
                      <a:r>
                        <a:rPr lang="en-US" dirty="0" smtClean="0">
                          <a:solidFill>
                            <a:schemeClr val="bg2">
                              <a:lumMod val="75000"/>
                            </a:schemeClr>
                          </a:solidFill>
                        </a:rPr>
                        <a:t>X</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eXposure Control</a:t>
                      </a:r>
                    </a:p>
                  </a:txBody>
                  <a:tcPr/>
                </a:tc>
              </a:tr>
              <a:tr h="370840">
                <a:tc>
                  <a:txBody>
                    <a:bodyPr/>
                    <a:lstStyle/>
                    <a:p>
                      <a:pPr marL="0" algn="l" defTabSz="914400" rtl="0" eaLnBrk="1" latinLnBrk="0" hangingPunct="1"/>
                      <a:r>
                        <a:rPr lang="en-US" sz="1800" kern="1200" dirty="0" smtClean="0">
                          <a:solidFill>
                            <a:schemeClr val="tx1"/>
                          </a:solidFill>
                          <a:latin typeface="+mn-lt"/>
                          <a:ea typeface="+mn-ea"/>
                          <a:cs typeface="+mn-cs"/>
                        </a:rPr>
                        <a:t>L</a:t>
                      </a:r>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Load Testing in Production</a:t>
                      </a:r>
                      <a:endParaRPr lang="en-US" sz="1800" kern="1200" dirty="0">
                        <a:solidFill>
                          <a:schemeClr val="tx1"/>
                        </a:solidFill>
                        <a:latin typeface="+mn-lt"/>
                        <a:ea typeface="+mn-ea"/>
                        <a:cs typeface="+mn-cs"/>
                      </a:endParaRPr>
                    </a:p>
                  </a:txBody>
                  <a:tcPr/>
                </a:tc>
                <a:tc>
                  <a:txBody>
                    <a:bodyPr/>
                    <a:lstStyle/>
                    <a:p>
                      <a:r>
                        <a:rPr lang="en-US" dirty="0" smtClean="0">
                          <a:solidFill>
                            <a:schemeClr val="bg2">
                              <a:lumMod val="75000"/>
                            </a:schemeClr>
                          </a:solidFill>
                        </a:rPr>
                        <a:t>Y</a:t>
                      </a:r>
                      <a:endParaRPr lang="en-US" dirty="0">
                        <a:solidFill>
                          <a:schemeClr val="bg2">
                            <a:lumMod val="75000"/>
                          </a:schemeClr>
                        </a:solidFill>
                      </a:endParaRPr>
                    </a:p>
                  </a:txBody>
                  <a:tcPr/>
                </a:tc>
                <a:tc>
                  <a:txBody>
                    <a:bodyPr/>
                    <a:lstStyle/>
                    <a:p>
                      <a:r>
                        <a:rPr lang="en-US" dirty="0" smtClean="0">
                          <a:solidFill>
                            <a:schemeClr val="bg2">
                              <a:lumMod val="75000"/>
                            </a:schemeClr>
                          </a:solidFill>
                        </a:rPr>
                        <a:t>Y TiP?</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M</a:t>
                      </a:r>
                      <a:endParaRPr lang="en-US" dirty="0">
                        <a:solidFill>
                          <a:schemeClr val="bg2">
                            <a:lumMod val="75000"/>
                          </a:schemeClr>
                        </a:solidFill>
                      </a:endParaRPr>
                    </a:p>
                  </a:txBody>
                  <a:tcPr/>
                </a:tc>
                <a:tc>
                  <a:txBody>
                    <a:bodyPr/>
                    <a:lstStyle/>
                    <a:p>
                      <a:r>
                        <a:rPr lang="en-US" dirty="0" smtClean="0">
                          <a:solidFill>
                            <a:schemeClr val="bg2">
                              <a:lumMod val="75000"/>
                            </a:schemeClr>
                          </a:solidFill>
                        </a:rPr>
                        <a:t>Methodologies</a:t>
                      </a:r>
                      <a:endParaRPr lang="en-US" dirty="0">
                        <a:solidFill>
                          <a:schemeClr val="bg2">
                            <a:lumMod val="75000"/>
                          </a:schemeClr>
                        </a:solidFill>
                      </a:endParaRPr>
                    </a:p>
                  </a:txBody>
                  <a:tcPr/>
                </a:tc>
                <a:tc>
                  <a:txBody>
                    <a:bodyPr/>
                    <a:lstStyle/>
                    <a:p>
                      <a:r>
                        <a:rPr lang="en-US" dirty="0" smtClean="0">
                          <a:solidFill>
                            <a:schemeClr val="bg2">
                              <a:lumMod val="75000"/>
                            </a:schemeClr>
                          </a:solidFill>
                        </a:rPr>
                        <a:t>Z</a:t>
                      </a:r>
                      <a:endParaRPr lang="en-US" dirty="0">
                        <a:solidFill>
                          <a:schemeClr val="bg2">
                            <a:lumMod val="75000"/>
                          </a:schemeClr>
                        </a:solidFill>
                      </a:endParaRPr>
                    </a:p>
                  </a:txBody>
                  <a:tcPr/>
                </a:tc>
                <a:tc>
                  <a:txBody>
                    <a:bodyPr/>
                    <a:lstStyle/>
                    <a:p>
                      <a:r>
                        <a:rPr lang="en-US" dirty="0" smtClean="0">
                          <a:solidFill>
                            <a:schemeClr val="bg2">
                              <a:lumMod val="75000"/>
                            </a:schemeClr>
                          </a:solidFill>
                        </a:rPr>
                        <a:t>Zymurgy</a:t>
                      </a:r>
                      <a:endParaRPr lang="en-US" dirty="0">
                        <a:solidFill>
                          <a:schemeClr val="bg2">
                            <a:lumMod val="75000"/>
                          </a:schemeClr>
                        </a:solidFill>
                      </a:endParaRPr>
                    </a:p>
                  </a:txBody>
                  <a:tcPr/>
                </a:tc>
              </a:tr>
            </a:tbl>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solidFill>
                  <a:prstClr val="black">
                    <a:lumMod val="65000"/>
                    <a:lumOff val="35000"/>
                  </a:prstClr>
                </a:solidFill>
              </a:rPr>
              <a:pPr/>
              <a:t>104</a:t>
            </a:fld>
            <a:endParaRPr lang="en-US" dirty="0">
              <a:solidFill>
                <a:prstClr val="black">
                  <a:lumMod val="65000"/>
                  <a:lumOff val="3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53065558"/>
              </p:ext>
            </p:extLst>
          </p:nvPr>
        </p:nvGraphicFramePr>
        <p:xfrm>
          <a:off x="457202" y="1219200"/>
          <a:ext cx="8229599" cy="5090160"/>
        </p:xfrm>
        <a:graphic>
          <a:graphicData uri="http://schemas.openxmlformats.org/drawingml/2006/table">
            <a:tbl>
              <a:tblPr bandRow="1">
                <a:tableStyleId>{5C22544A-7EE6-4342-B048-85BDC9FD1C3A}</a:tableStyleId>
              </a:tblPr>
              <a:tblGrid>
                <a:gridCol w="745028"/>
                <a:gridCol w="3361988"/>
                <a:gridCol w="760595"/>
                <a:gridCol w="3361988"/>
              </a:tblGrid>
              <a:tr h="370840">
                <a:tc>
                  <a:txBody>
                    <a:bodyPr/>
                    <a:lstStyle/>
                    <a:p>
                      <a:r>
                        <a:rPr lang="en-US" dirty="0" smtClean="0">
                          <a:solidFill>
                            <a:schemeClr val="bg2">
                              <a:lumMod val="75000"/>
                            </a:schemeClr>
                          </a:solidFill>
                        </a:rPr>
                        <a:t>A</a:t>
                      </a:r>
                    </a:p>
                  </a:txBody>
                  <a:tcPr/>
                </a:tc>
                <a:tc>
                  <a:txBody>
                    <a:bodyPr/>
                    <a:lstStyle/>
                    <a:p>
                      <a:r>
                        <a:rPr lang="en-US" dirty="0" smtClean="0">
                          <a:solidFill>
                            <a:schemeClr val="bg2">
                              <a:lumMod val="75000"/>
                            </a:schemeClr>
                          </a:solidFill>
                        </a:rPr>
                        <a:t>Active Monitoring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N</a:t>
                      </a:r>
                      <a:endParaRPr lang="en-US" dirty="0">
                        <a:solidFill>
                          <a:schemeClr val="bg2">
                            <a:lumMod val="75000"/>
                          </a:schemeClr>
                        </a:solidFill>
                      </a:endParaRPr>
                    </a:p>
                  </a:txBody>
                  <a:tcPr/>
                </a:tc>
                <a:tc>
                  <a:txBody>
                    <a:bodyPr/>
                    <a:lstStyle/>
                    <a:p>
                      <a:r>
                        <a:rPr lang="en-US" dirty="0" smtClean="0">
                          <a:solidFill>
                            <a:schemeClr val="bg2">
                              <a:lumMod val="75000"/>
                            </a:schemeClr>
                          </a:solidFill>
                        </a:rPr>
                        <a:t>Not</a:t>
                      </a:r>
                      <a:r>
                        <a:rPr lang="en-US" baseline="0" dirty="0" smtClean="0">
                          <a:solidFill>
                            <a:schemeClr val="bg2">
                              <a:lumMod val="75000"/>
                            </a:schemeClr>
                          </a:solidFill>
                        </a:rPr>
                        <a:t> to Do, What</a:t>
                      </a:r>
                      <a:endParaRPr lang="en-US" dirty="0">
                        <a:solidFill>
                          <a:schemeClr val="bg2">
                            <a:lumMod val="75000"/>
                          </a:schemeClr>
                        </a:solidFill>
                      </a:endParaRPr>
                    </a:p>
                  </a:txBody>
                  <a:tcPr/>
                </a:tc>
              </a:tr>
              <a:tr h="370840">
                <a:tc>
                  <a:txBody>
                    <a:bodyPr/>
                    <a:lstStyle/>
                    <a:p>
                      <a:r>
                        <a:rPr lang="en-US" dirty="0" smtClean="0">
                          <a:solidFill>
                            <a:schemeClr val="tx1"/>
                          </a:solidFill>
                        </a:rPr>
                        <a:t>B</a:t>
                      </a:r>
                    </a:p>
                  </a:txBody>
                  <a:tcPr/>
                </a:tc>
                <a:tc>
                  <a:txBody>
                    <a:bodyPr/>
                    <a:lstStyle/>
                    <a:p>
                      <a:r>
                        <a:rPr lang="en-US" dirty="0" smtClean="0">
                          <a:solidFill>
                            <a:schemeClr val="tx1"/>
                          </a:solidFill>
                        </a:rPr>
                        <a:t>Big Data</a:t>
                      </a:r>
                      <a:endParaRPr lang="en-US" dirty="0">
                        <a:solidFill>
                          <a:schemeClr val="tx1"/>
                        </a:solidFill>
                      </a:endParaRPr>
                    </a:p>
                  </a:txBody>
                  <a:tcPr/>
                </a:tc>
                <a:tc>
                  <a:txBody>
                    <a:bodyPr/>
                    <a:lstStyle/>
                    <a:p>
                      <a:r>
                        <a:rPr lang="en-US" dirty="0" smtClean="0">
                          <a:solidFill>
                            <a:schemeClr val="bg2">
                              <a:lumMod val="75000"/>
                            </a:schemeClr>
                          </a:solidFill>
                        </a:rPr>
                        <a:t>O</a:t>
                      </a:r>
                      <a:endParaRPr lang="en-US" dirty="0">
                        <a:solidFill>
                          <a:schemeClr val="bg2">
                            <a:lumMod val="75000"/>
                          </a:schemeClr>
                        </a:solidFill>
                      </a:endParaRPr>
                    </a:p>
                  </a:txBody>
                  <a:tcPr/>
                </a:tc>
                <a:tc>
                  <a:txBody>
                    <a:bodyPr/>
                    <a:lstStyle/>
                    <a:p>
                      <a:r>
                        <a:rPr lang="en-US" dirty="0" smtClean="0">
                          <a:solidFill>
                            <a:schemeClr val="bg2">
                              <a:lumMod val="75000"/>
                            </a:schemeClr>
                          </a:solidFill>
                        </a:rPr>
                        <a:t>Operations  </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C</a:t>
                      </a:r>
                      <a:endParaRPr lang="en-US" dirty="0">
                        <a:solidFill>
                          <a:schemeClr val="bg2">
                            <a:lumMod val="75000"/>
                          </a:schemeClr>
                        </a:solidFill>
                      </a:endParaRPr>
                    </a:p>
                  </a:txBody>
                  <a:tcPr/>
                </a:tc>
                <a:tc>
                  <a:txBody>
                    <a:bodyPr/>
                    <a:lstStyle/>
                    <a:p>
                      <a:r>
                        <a:rPr lang="en-US" dirty="0" smtClean="0">
                          <a:solidFill>
                            <a:schemeClr val="bg2">
                              <a:lumMod val="75000"/>
                            </a:schemeClr>
                          </a:solidFill>
                        </a:rPr>
                        <a:t>Client</a:t>
                      </a:r>
                      <a:r>
                        <a:rPr lang="en-US" baseline="0" dirty="0" smtClean="0">
                          <a:solidFill>
                            <a:schemeClr val="bg2">
                              <a:lumMod val="75000"/>
                            </a:schemeClr>
                          </a:solidFill>
                        </a:rPr>
                        <a:t> Instrumentation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P</a:t>
                      </a:r>
                      <a:endParaRPr lang="en-US" dirty="0">
                        <a:solidFill>
                          <a:schemeClr val="bg2">
                            <a:lumMod val="75000"/>
                          </a:schemeClr>
                        </a:solidFill>
                      </a:endParaRPr>
                    </a:p>
                  </a:txBody>
                  <a:tcPr/>
                </a:tc>
                <a:tc>
                  <a:txBody>
                    <a:bodyPr/>
                    <a:lstStyle/>
                    <a:p>
                      <a:r>
                        <a:rPr lang="en-US" dirty="0" smtClean="0">
                          <a:solidFill>
                            <a:schemeClr val="bg2">
                              <a:lumMod val="75000"/>
                            </a:schemeClr>
                          </a:solidFill>
                        </a:rPr>
                        <a:t>Performance Testing</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D</a:t>
                      </a:r>
                      <a:endParaRPr lang="en-US" dirty="0">
                        <a:solidFill>
                          <a:schemeClr val="bg2">
                            <a:lumMod val="75000"/>
                          </a:schemeClr>
                        </a:solidFill>
                      </a:endParaRPr>
                    </a:p>
                  </a:txBody>
                  <a:tcPr/>
                </a:tc>
                <a:tc>
                  <a:txBody>
                    <a:bodyPr/>
                    <a:lstStyle/>
                    <a:p>
                      <a:r>
                        <a:rPr lang="en-US" dirty="0" smtClean="0">
                          <a:solidFill>
                            <a:schemeClr val="bg2">
                              <a:lumMod val="75000"/>
                            </a:schemeClr>
                          </a:solidFill>
                        </a:rPr>
                        <a:t>Data Mining</a:t>
                      </a:r>
                      <a:endParaRPr lang="en-US" dirty="0">
                        <a:solidFill>
                          <a:schemeClr val="bg2">
                            <a:lumMod val="75000"/>
                          </a:schemeClr>
                        </a:solidFill>
                      </a:endParaRPr>
                    </a:p>
                  </a:txBody>
                  <a:tcPr/>
                </a:tc>
                <a:tc>
                  <a:txBody>
                    <a:bodyPr/>
                    <a:lstStyle/>
                    <a:p>
                      <a:r>
                        <a:rPr lang="en-US" dirty="0" smtClean="0">
                          <a:solidFill>
                            <a:schemeClr val="tx1"/>
                          </a:solidFill>
                        </a:rPr>
                        <a:t>Q</a:t>
                      </a:r>
                      <a:endParaRPr lang="en-US" dirty="0">
                        <a:solidFill>
                          <a:schemeClr val="tx1"/>
                        </a:solidFill>
                      </a:endParaRPr>
                    </a:p>
                  </a:txBody>
                  <a:tcPr/>
                </a:tc>
                <a:tc>
                  <a:txBody>
                    <a:bodyPr/>
                    <a:lstStyle/>
                    <a:p>
                      <a:r>
                        <a:rPr lang="en-US" dirty="0" smtClean="0">
                          <a:solidFill>
                            <a:schemeClr val="tx1"/>
                          </a:solidFill>
                        </a:rPr>
                        <a:t>Quality Signal</a:t>
                      </a:r>
                      <a:endParaRPr lang="en-US" dirty="0">
                        <a:solidFill>
                          <a:schemeClr val="tx1"/>
                        </a:solidFill>
                      </a:endParaRPr>
                    </a:p>
                  </a:txBody>
                  <a:tcPr/>
                </a:tc>
              </a:tr>
              <a:tr h="370840">
                <a:tc>
                  <a:txBody>
                    <a:bodyPr/>
                    <a:lstStyle/>
                    <a:p>
                      <a:r>
                        <a:rPr lang="en-US" dirty="0" smtClean="0">
                          <a:solidFill>
                            <a:schemeClr val="bg2">
                              <a:lumMod val="75000"/>
                            </a:schemeClr>
                          </a:solidFill>
                        </a:rPr>
                        <a:t>E</a:t>
                      </a:r>
                      <a:endParaRPr lang="en-US" dirty="0">
                        <a:solidFill>
                          <a:schemeClr val="bg2">
                            <a:lumMod val="75000"/>
                          </a:schemeClr>
                        </a:solidFill>
                      </a:endParaRPr>
                    </a:p>
                  </a:txBody>
                  <a:tcPr/>
                </a:tc>
                <a:tc>
                  <a:txBody>
                    <a:bodyPr/>
                    <a:lstStyle/>
                    <a:p>
                      <a:r>
                        <a:rPr lang="en-US" dirty="0" smtClean="0">
                          <a:solidFill>
                            <a:schemeClr val="bg2">
                              <a:lumMod val="75000"/>
                            </a:schemeClr>
                          </a:solidFill>
                        </a:rPr>
                        <a:t>Experimentation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R</a:t>
                      </a:r>
                      <a:endParaRPr lang="en-US" dirty="0">
                        <a:solidFill>
                          <a:schemeClr val="bg2">
                            <a:lumMod val="75000"/>
                          </a:schemeClr>
                        </a:solidFill>
                      </a:endParaRPr>
                    </a:p>
                  </a:txBody>
                  <a:tcPr/>
                </a:tc>
                <a:tc>
                  <a:txBody>
                    <a:bodyPr/>
                    <a:lstStyle/>
                    <a:p>
                      <a:r>
                        <a:rPr lang="en-US" dirty="0" smtClean="0">
                          <a:solidFill>
                            <a:schemeClr val="bg2">
                              <a:lumMod val="75000"/>
                            </a:schemeClr>
                          </a:solidFill>
                        </a:rPr>
                        <a:t>Real Data Input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F</a:t>
                      </a:r>
                      <a:endParaRPr lang="en-US" dirty="0">
                        <a:solidFill>
                          <a:schemeClr val="bg2">
                            <a:lumMod val="75000"/>
                          </a:schemeClr>
                        </a:solidFill>
                      </a:endParaRPr>
                    </a:p>
                  </a:txBody>
                  <a:tcPr/>
                </a:tc>
                <a:tc>
                  <a:txBody>
                    <a:bodyPr/>
                    <a:lstStyle/>
                    <a:p>
                      <a:r>
                        <a:rPr lang="en-US" dirty="0" smtClean="0">
                          <a:solidFill>
                            <a:schemeClr val="bg2">
                              <a:lumMod val="75000"/>
                            </a:schemeClr>
                          </a:solidFill>
                        </a:rPr>
                        <a:t>Fault Injection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S</a:t>
                      </a:r>
                      <a:endParaRPr lang="en-US" dirty="0">
                        <a:solidFill>
                          <a:schemeClr val="bg2">
                            <a:lumMod val="75000"/>
                          </a:schemeClr>
                        </a:solidFill>
                      </a:endParaRPr>
                    </a:p>
                  </a:txBody>
                  <a:tcPr/>
                </a:tc>
                <a:tc>
                  <a:txBody>
                    <a:bodyPr/>
                    <a:lstStyle/>
                    <a:p>
                      <a:r>
                        <a:rPr lang="en-US" dirty="0" smtClean="0">
                          <a:solidFill>
                            <a:schemeClr val="bg2">
                              <a:lumMod val="75000"/>
                            </a:schemeClr>
                          </a:solidFill>
                        </a:rPr>
                        <a:t>Service, Effect on</a:t>
                      </a:r>
                      <a:r>
                        <a:rPr lang="en-US" baseline="0" dirty="0" smtClean="0">
                          <a:solidFill>
                            <a:schemeClr val="bg2">
                              <a:lumMod val="75000"/>
                            </a:schemeClr>
                          </a:solidFill>
                        </a:rPr>
                        <a:t>;</a:t>
                      </a:r>
                    </a:p>
                    <a:p>
                      <a:r>
                        <a:rPr lang="en-US" baseline="0" dirty="0" smtClean="0">
                          <a:solidFill>
                            <a:schemeClr val="bg2">
                              <a:lumMod val="75000"/>
                            </a:schemeClr>
                          </a:solidFill>
                        </a:rPr>
                        <a:t>Synthetic Data Input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G</a:t>
                      </a:r>
                      <a:endParaRPr lang="en-US" dirty="0">
                        <a:solidFill>
                          <a:schemeClr val="bg2">
                            <a:lumMod val="75000"/>
                          </a:schemeClr>
                        </a:solidFill>
                      </a:endParaRPr>
                    </a:p>
                  </a:txBody>
                  <a:tcPr/>
                </a:tc>
                <a:tc>
                  <a:txBody>
                    <a:bodyPr/>
                    <a:lstStyle/>
                    <a:p>
                      <a:r>
                        <a:rPr lang="en-US" dirty="0" smtClean="0">
                          <a:solidFill>
                            <a:schemeClr val="bg2">
                              <a:lumMod val="75000"/>
                            </a:schemeClr>
                          </a:solidFill>
                        </a:rPr>
                        <a:t>Go / No-go for deployment</a:t>
                      </a:r>
                      <a:endParaRPr lang="en-US" dirty="0">
                        <a:solidFill>
                          <a:schemeClr val="bg2">
                            <a:lumMod val="75000"/>
                          </a:schemeClr>
                        </a:solidFill>
                      </a:endParaRPr>
                    </a:p>
                  </a:txBody>
                  <a:tcPr/>
                </a:tc>
                <a:tc>
                  <a:txBody>
                    <a:bodyPr/>
                    <a:lstStyle/>
                    <a:p>
                      <a:r>
                        <a:rPr lang="en-US" dirty="0" smtClean="0">
                          <a:solidFill>
                            <a:schemeClr val="bg2">
                              <a:lumMod val="75000"/>
                            </a:schemeClr>
                          </a:solidFill>
                        </a:rPr>
                        <a:t>T</a:t>
                      </a:r>
                      <a:endParaRPr lang="en-US" dirty="0">
                        <a:solidFill>
                          <a:schemeClr val="bg2">
                            <a:lumMod val="75000"/>
                          </a:schemeClr>
                        </a:solidFill>
                      </a:endParaRPr>
                    </a:p>
                  </a:txBody>
                  <a:tcPr/>
                </a:tc>
                <a:tc>
                  <a:txBody>
                    <a:bodyPr/>
                    <a:lstStyle/>
                    <a:p>
                      <a:r>
                        <a:rPr lang="en-US" dirty="0" smtClean="0">
                          <a:solidFill>
                            <a:schemeClr val="bg2">
                              <a:lumMod val="75000"/>
                            </a:schemeClr>
                          </a:solidFill>
                        </a:rPr>
                        <a:t>Three Stages</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H</a:t>
                      </a:r>
                      <a:endParaRPr lang="en-US" dirty="0">
                        <a:solidFill>
                          <a:schemeClr val="bg2">
                            <a:lumMod val="75000"/>
                          </a:schemeClr>
                        </a:solidFill>
                      </a:endParaRPr>
                    </a:p>
                  </a:txBody>
                  <a:tcPr/>
                </a:tc>
                <a:tc>
                  <a:txBody>
                    <a:bodyPr/>
                    <a:lstStyle/>
                    <a:p>
                      <a:r>
                        <a:rPr lang="en-US" dirty="0" smtClean="0">
                          <a:solidFill>
                            <a:schemeClr val="bg2">
                              <a:lumMod val="75000"/>
                            </a:schemeClr>
                          </a:solidFill>
                        </a:rPr>
                        <a:t>High Availability</a:t>
                      </a:r>
                      <a:endParaRPr lang="en-US" dirty="0">
                        <a:solidFill>
                          <a:schemeClr val="bg2">
                            <a:lumMod val="75000"/>
                          </a:schemeClr>
                        </a:solidFill>
                      </a:endParaRPr>
                    </a:p>
                  </a:txBody>
                  <a:tcPr/>
                </a:tc>
                <a:tc>
                  <a:txBody>
                    <a:bodyPr/>
                    <a:lstStyle/>
                    <a:p>
                      <a:r>
                        <a:rPr lang="en-US" dirty="0" smtClean="0">
                          <a:solidFill>
                            <a:schemeClr val="bg2">
                              <a:lumMod val="75000"/>
                            </a:schemeClr>
                          </a:solidFill>
                        </a:rPr>
                        <a:t>U</a:t>
                      </a:r>
                      <a:endParaRPr lang="en-US" dirty="0">
                        <a:solidFill>
                          <a:schemeClr val="bg2">
                            <a:lumMod val="75000"/>
                          </a:schemeClr>
                        </a:solidFill>
                      </a:endParaRPr>
                    </a:p>
                  </a:txBody>
                  <a:tcPr/>
                </a:tc>
                <a:tc>
                  <a:txBody>
                    <a:bodyPr/>
                    <a:lstStyle/>
                    <a:p>
                      <a:r>
                        <a:rPr lang="en-US" dirty="0" smtClean="0">
                          <a:solidFill>
                            <a:schemeClr val="bg2">
                              <a:lumMod val="75000"/>
                            </a:schemeClr>
                          </a:solidFill>
                        </a:rPr>
                        <a:t>Users, Experiment with</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I</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Iterative Virtuous Cycle</a:t>
                      </a:r>
                    </a:p>
                  </a:txBody>
                  <a:tcPr/>
                </a:tc>
                <a:tc>
                  <a:txBody>
                    <a:bodyPr/>
                    <a:lstStyle/>
                    <a:p>
                      <a:r>
                        <a:rPr lang="en-US" dirty="0" smtClean="0">
                          <a:solidFill>
                            <a:schemeClr val="bg2">
                              <a:lumMod val="75000"/>
                            </a:schemeClr>
                          </a:solidFill>
                        </a:rPr>
                        <a:t>V</a:t>
                      </a:r>
                      <a:endParaRPr lang="en-US" dirty="0">
                        <a:solidFill>
                          <a:schemeClr val="bg2">
                            <a:lumMod val="75000"/>
                          </a:schemeClr>
                        </a:solidFill>
                      </a:endParaRPr>
                    </a:p>
                  </a:txBody>
                  <a:tcPr/>
                </a:tc>
                <a:tc>
                  <a:txBody>
                    <a:bodyPr/>
                    <a:lstStyle/>
                    <a:p>
                      <a:r>
                        <a:rPr lang="en-US" dirty="0" smtClean="0">
                          <a:solidFill>
                            <a:schemeClr val="bg2">
                              <a:lumMod val="75000"/>
                            </a:schemeClr>
                          </a:solidFill>
                        </a:rPr>
                        <a:t>Validation in</a:t>
                      </a:r>
                      <a:r>
                        <a:rPr lang="en-US" baseline="0" dirty="0" smtClean="0">
                          <a:solidFill>
                            <a:schemeClr val="bg2">
                              <a:lumMod val="75000"/>
                            </a:schemeClr>
                          </a:solidFill>
                        </a:rPr>
                        <a:t> Data Center</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J</a:t>
                      </a:r>
                      <a:endParaRPr lang="en-US" dirty="0">
                        <a:solidFill>
                          <a:schemeClr val="bg2">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bg2">
                              <a:lumMod val="75000"/>
                            </a:schemeClr>
                          </a:solidFill>
                          <a:latin typeface="+mn-lt"/>
                          <a:ea typeface="+mn-ea"/>
                          <a:cs typeface="+mn-cs"/>
                        </a:rPr>
                        <a:t>JSI: J-script Instrumentation</a:t>
                      </a:r>
                      <a:endParaRPr lang="en-US" sz="1800" kern="1200" noProof="0" dirty="0">
                        <a:solidFill>
                          <a:schemeClr val="bg2">
                            <a:lumMod val="75000"/>
                          </a:schemeClr>
                        </a:solidFill>
                        <a:latin typeface="+mn-lt"/>
                        <a:ea typeface="+mn-ea"/>
                        <a:cs typeface="+mn-cs"/>
                      </a:endParaRPr>
                    </a:p>
                  </a:txBody>
                  <a:tcPr/>
                </a:tc>
                <a:tc>
                  <a:txBody>
                    <a:bodyPr/>
                    <a:lstStyle/>
                    <a:p>
                      <a:r>
                        <a:rPr lang="en-US" dirty="0" smtClean="0">
                          <a:solidFill>
                            <a:schemeClr val="bg2">
                              <a:lumMod val="75000"/>
                            </a:schemeClr>
                          </a:solidFill>
                        </a:rPr>
                        <a:t>W</a:t>
                      </a:r>
                      <a:endParaRPr lang="en-US" dirty="0">
                        <a:solidFill>
                          <a:schemeClr val="bg2">
                            <a:lumMod val="75000"/>
                          </a:schemeClr>
                        </a:solidFill>
                      </a:endParaRPr>
                    </a:p>
                  </a:txBody>
                  <a:tcPr/>
                </a:tc>
                <a:tc>
                  <a:txBody>
                    <a:bodyPr/>
                    <a:lstStyle/>
                    <a:p>
                      <a:r>
                        <a:rPr lang="en-US" dirty="0" smtClean="0">
                          <a:solidFill>
                            <a:schemeClr val="bg2">
                              <a:lumMod val="75000"/>
                            </a:schemeClr>
                          </a:solidFill>
                        </a:rPr>
                        <a:t>Write Once, Test Anywhere</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K</a:t>
                      </a:r>
                      <a:endParaRPr lang="en-US" dirty="0">
                        <a:solidFill>
                          <a:schemeClr val="bg2">
                            <a:lumMod val="75000"/>
                          </a:schemeClr>
                        </a:solidFill>
                      </a:endParaRPr>
                    </a:p>
                  </a:txBody>
                  <a:tcPr/>
                </a:tc>
                <a:tc>
                  <a:txBody>
                    <a:bodyPr/>
                    <a:lstStyle/>
                    <a:p>
                      <a:r>
                        <a:rPr lang="en-US" dirty="0" smtClean="0">
                          <a:solidFill>
                            <a:schemeClr val="bg2">
                              <a:lumMod val="75000"/>
                            </a:schemeClr>
                          </a:solidFill>
                        </a:rPr>
                        <a:t>Kill production instances</a:t>
                      </a:r>
                      <a:endParaRPr lang="en-US" dirty="0">
                        <a:solidFill>
                          <a:schemeClr val="bg2">
                            <a:lumMod val="75000"/>
                          </a:schemeClr>
                        </a:solidFill>
                      </a:endParaRPr>
                    </a:p>
                  </a:txBody>
                  <a:tcPr/>
                </a:tc>
                <a:tc>
                  <a:txBody>
                    <a:bodyPr/>
                    <a:lstStyle/>
                    <a:p>
                      <a:r>
                        <a:rPr lang="en-US" dirty="0" smtClean="0">
                          <a:solidFill>
                            <a:schemeClr val="bg2">
                              <a:lumMod val="75000"/>
                            </a:schemeClr>
                          </a:solidFill>
                        </a:rPr>
                        <a:t>X</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eXposure Control</a:t>
                      </a:r>
                    </a:p>
                  </a:txBody>
                  <a:tcPr/>
                </a:tc>
              </a:tr>
              <a:tr h="370840">
                <a:tc>
                  <a:txBody>
                    <a:bodyPr/>
                    <a:lstStyle/>
                    <a:p>
                      <a:r>
                        <a:rPr lang="en-US" dirty="0" smtClean="0">
                          <a:solidFill>
                            <a:schemeClr val="bg2">
                              <a:lumMod val="75000"/>
                            </a:schemeClr>
                          </a:solidFill>
                        </a:rPr>
                        <a:t>L</a:t>
                      </a:r>
                      <a:endParaRPr lang="en-US" dirty="0">
                        <a:solidFill>
                          <a:schemeClr val="bg2">
                            <a:lumMod val="75000"/>
                          </a:schemeClr>
                        </a:solidFill>
                      </a:endParaRPr>
                    </a:p>
                  </a:txBody>
                  <a:tcPr/>
                </a:tc>
                <a:tc>
                  <a:txBody>
                    <a:bodyPr/>
                    <a:lstStyle/>
                    <a:p>
                      <a:r>
                        <a:rPr lang="en-US" dirty="0" smtClean="0">
                          <a:solidFill>
                            <a:schemeClr val="bg2">
                              <a:lumMod val="75000"/>
                            </a:schemeClr>
                          </a:solidFill>
                        </a:rPr>
                        <a:t>Load Testing in Production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Y</a:t>
                      </a:r>
                      <a:endParaRPr lang="en-US" dirty="0">
                        <a:solidFill>
                          <a:schemeClr val="bg2">
                            <a:lumMod val="75000"/>
                          </a:schemeClr>
                        </a:solidFill>
                      </a:endParaRPr>
                    </a:p>
                  </a:txBody>
                  <a:tcPr/>
                </a:tc>
                <a:tc>
                  <a:txBody>
                    <a:bodyPr/>
                    <a:lstStyle/>
                    <a:p>
                      <a:r>
                        <a:rPr lang="en-US" dirty="0" smtClean="0">
                          <a:solidFill>
                            <a:schemeClr val="bg2">
                              <a:lumMod val="75000"/>
                            </a:schemeClr>
                          </a:solidFill>
                        </a:rPr>
                        <a:t>Y TiP?</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M</a:t>
                      </a:r>
                      <a:endParaRPr lang="en-US" dirty="0">
                        <a:solidFill>
                          <a:schemeClr val="bg2">
                            <a:lumMod val="75000"/>
                          </a:schemeClr>
                        </a:solidFill>
                      </a:endParaRPr>
                    </a:p>
                  </a:txBody>
                  <a:tcPr/>
                </a:tc>
                <a:tc>
                  <a:txBody>
                    <a:bodyPr/>
                    <a:lstStyle/>
                    <a:p>
                      <a:r>
                        <a:rPr lang="en-US" dirty="0" smtClean="0">
                          <a:solidFill>
                            <a:schemeClr val="bg2">
                              <a:lumMod val="75000"/>
                            </a:schemeClr>
                          </a:solidFill>
                        </a:rPr>
                        <a:t>Methodologies</a:t>
                      </a:r>
                      <a:endParaRPr lang="en-US" dirty="0">
                        <a:solidFill>
                          <a:schemeClr val="bg2">
                            <a:lumMod val="75000"/>
                          </a:schemeClr>
                        </a:solidFill>
                      </a:endParaRPr>
                    </a:p>
                  </a:txBody>
                  <a:tcPr/>
                </a:tc>
                <a:tc>
                  <a:txBody>
                    <a:bodyPr/>
                    <a:lstStyle/>
                    <a:p>
                      <a:r>
                        <a:rPr lang="en-US" dirty="0" smtClean="0">
                          <a:solidFill>
                            <a:schemeClr val="bg2">
                              <a:lumMod val="75000"/>
                            </a:schemeClr>
                          </a:solidFill>
                        </a:rPr>
                        <a:t>Z</a:t>
                      </a:r>
                      <a:endParaRPr lang="en-US" dirty="0">
                        <a:solidFill>
                          <a:schemeClr val="bg2">
                            <a:lumMod val="75000"/>
                          </a:schemeClr>
                        </a:solidFill>
                      </a:endParaRPr>
                    </a:p>
                  </a:txBody>
                  <a:tcPr/>
                </a:tc>
                <a:tc>
                  <a:txBody>
                    <a:bodyPr/>
                    <a:lstStyle/>
                    <a:p>
                      <a:r>
                        <a:rPr lang="en-US" dirty="0" smtClean="0">
                          <a:solidFill>
                            <a:schemeClr val="bg2">
                              <a:lumMod val="75000"/>
                            </a:schemeClr>
                          </a:solidFill>
                        </a:rPr>
                        <a:t>Zymurgy</a:t>
                      </a:r>
                      <a:endParaRPr lang="en-US" dirty="0">
                        <a:solidFill>
                          <a:schemeClr val="bg2">
                            <a:lumMod val="75000"/>
                          </a:schemeClr>
                        </a:solidFill>
                      </a:endParaRPr>
                    </a:p>
                  </a:txBody>
                  <a:tcPr/>
                </a:tc>
              </a:tr>
            </a:tbl>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solidFill>
                  <a:prstClr val="black">
                    <a:lumMod val="65000"/>
                    <a:lumOff val="35000"/>
                  </a:prstClr>
                </a:solidFill>
              </a:rPr>
              <a:pPr/>
              <a:t>105</a:t>
            </a:fld>
            <a:endParaRPr lang="en-US" dirty="0">
              <a:solidFill>
                <a:prstClr val="black">
                  <a:lumMod val="65000"/>
                  <a:lumOff val="3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46856926"/>
              </p:ext>
            </p:extLst>
          </p:nvPr>
        </p:nvGraphicFramePr>
        <p:xfrm>
          <a:off x="457202" y="1219200"/>
          <a:ext cx="8229599" cy="5090160"/>
        </p:xfrm>
        <a:graphic>
          <a:graphicData uri="http://schemas.openxmlformats.org/drawingml/2006/table">
            <a:tbl>
              <a:tblPr bandRow="1">
                <a:tableStyleId>{5C22544A-7EE6-4342-B048-85BDC9FD1C3A}</a:tableStyleId>
              </a:tblPr>
              <a:tblGrid>
                <a:gridCol w="745028"/>
                <a:gridCol w="3361988"/>
                <a:gridCol w="760595"/>
                <a:gridCol w="3361988"/>
              </a:tblGrid>
              <a:tr h="370840">
                <a:tc>
                  <a:txBody>
                    <a:bodyPr/>
                    <a:lstStyle/>
                    <a:p>
                      <a:r>
                        <a:rPr lang="en-US" dirty="0" smtClean="0">
                          <a:solidFill>
                            <a:schemeClr val="bg2">
                              <a:lumMod val="75000"/>
                            </a:schemeClr>
                          </a:solidFill>
                        </a:rPr>
                        <a:t>A</a:t>
                      </a:r>
                    </a:p>
                  </a:txBody>
                  <a:tcPr/>
                </a:tc>
                <a:tc>
                  <a:txBody>
                    <a:bodyPr/>
                    <a:lstStyle/>
                    <a:p>
                      <a:r>
                        <a:rPr lang="en-US" dirty="0" smtClean="0">
                          <a:solidFill>
                            <a:schemeClr val="bg2">
                              <a:lumMod val="75000"/>
                            </a:schemeClr>
                          </a:solidFill>
                        </a:rPr>
                        <a:t>Active Monitoring</a:t>
                      </a:r>
                      <a:endParaRPr lang="en-US" dirty="0">
                        <a:solidFill>
                          <a:schemeClr val="bg2">
                            <a:lumMod val="75000"/>
                          </a:schemeClr>
                        </a:solidFill>
                      </a:endParaRPr>
                    </a:p>
                  </a:txBody>
                  <a:tcPr/>
                </a:tc>
                <a:tc>
                  <a:txBody>
                    <a:bodyPr/>
                    <a:lstStyle/>
                    <a:p>
                      <a:r>
                        <a:rPr lang="en-US" dirty="0" smtClean="0">
                          <a:solidFill>
                            <a:schemeClr val="tx1"/>
                          </a:solidFill>
                        </a:rPr>
                        <a:t>N</a:t>
                      </a:r>
                      <a:endParaRPr lang="en-US" dirty="0">
                        <a:solidFill>
                          <a:schemeClr val="tx1"/>
                        </a:solidFill>
                      </a:endParaRPr>
                    </a:p>
                  </a:txBody>
                  <a:tcPr/>
                </a:tc>
                <a:tc>
                  <a:txBody>
                    <a:bodyPr/>
                    <a:lstStyle/>
                    <a:p>
                      <a:r>
                        <a:rPr lang="en-US" dirty="0" smtClean="0">
                          <a:solidFill>
                            <a:schemeClr val="tx1"/>
                          </a:solidFill>
                        </a:rPr>
                        <a:t>Not</a:t>
                      </a:r>
                      <a:r>
                        <a:rPr lang="en-US" baseline="0" dirty="0" smtClean="0">
                          <a:solidFill>
                            <a:schemeClr val="tx1"/>
                          </a:solidFill>
                        </a:rPr>
                        <a:t> to Do, What</a:t>
                      </a:r>
                      <a:endParaRPr lang="en-US" dirty="0">
                        <a:solidFill>
                          <a:schemeClr val="tx1"/>
                        </a:solidFill>
                      </a:endParaRPr>
                    </a:p>
                  </a:txBody>
                  <a:tcPr/>
                </a:tc>
              </a:tr>
              <a:tr h="370840">
                <a:tc>
                  <a:txBody>
                    <a:bodyPr/>
                    <a:lstStyle/>
                    <a:p>
                      <a:r>
                        <a:rPr lang="en-US" dirty="0" smtClean="0">
                          <a:solidFill>
                            <a:schemeClr val="bg2">
                              <a:lumMod val="75000"/>
                            </a:schemeClr>
                          </a:solidFill>
                        </a:rPr>
                        <a:t>B</a:t>
                      </a:r>
                    </a:p>
                  </a:txBody>
                  <a:tcPr/>
                </a:tc>
                <a:tc>
                  <a:txBody>
                    <a:bodyPr/>
                    <a:lstStyle/>
                    <a:p>
                      <a:r>
                        <a:rPr lang="en-US" dirty="0" smtClean="0">
                          <a:solidFill>
                            <a:schemeClr val="bg2">
                              <a:lumMod val="75000"/>
                            </a:schemeClr>
                          </a:solidFill>
                        </a:rPr>
                        <a:t>Big Data</a:t>
                      </a:r>
                      <a:endParaRPr lang="en-US" dirty="0">
                        <a:solidFill>
                          <a:schemeClr val="bg2">
                            <a:lumMod val="75000"/>
                          </a:schemeClr>
                        </a:solidFill>
                      </a:endParaRPr>
                    </a:p>
                  </a:txBody>
                  <a:tcPr/>
                </a:tc>
                <a:tc>
                  <a:txBody>
                    <a:bodyPr/>
                    <a:lstStyle/>
                    <a:p>
                      <a:r>
                        <a:rPr lang="en-US" dirty="0" smtClean="0">
                          <a:solidFill>
                            <a:schemeClr val="bg2">
                              <a:lumMod val="75000"/>
                            </a:schemeClr>
                          </a:solidFill>
                        </a:rPr>
                        <a:t>O</a:t>
                      </a:r>
                      <a:endParaRPr lang="en-US" dirty="0">
                        <a:solidFill>
                          <a:schemeClr val="bg2">
                            <a:lumMod val="75000"/>
                          </a:schemeClr>
                        </a:solidFill>
                      </a:endParaRPr>
                    </a:p>
                  </a:txBody>
                  <a:tcPr/>
                </a:tc>
                <a:tc>
                  <a:txBody>
                    <a:bodyPr/>
                    <a:lstStyle/>
                    <a:p>
                      <a:r>
                        <a:rPr lang="en-US" dirty="0" smtClean="0">
                          <a:solidFill>
                            <a:schemeClr val="bg2">
                              <a:lumMod val="75000"/>
                            </a:schemeClr>
                          </a:solidFill>
                        </a:rPr>
                        <a:t>Operations  </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C</a:t>
                      </a:r>
                      <a:endParaRPr lang="en-US" dirty="0">
                        <a:solidFill>
                          <a:schemeClr val="bg2">
                            <a:lumMod val="75000"/>
                          </a:schemeClr>
                        </a:solidFill>
                      </a:endParaRPr>
                    </a:p>
                  </a:txBody>
                  <a:tcPr/>
                </a:tc>
                <a:tc>
                  <a:txBody>
                    <a:bodyPr/>
                    <a:lstStyle/>
                    <a:p>
                      <a:r>
                        <a:rPr lang="en-US" dirty="0" smtClean="0">
                          <a:solidFill>
                            <a:schemeClr val="bg2">
                              <a:lumMod val="75000"/>
                            </a:schemeClr>
                          </a:solidFill>
                        </a:rPr>
                        <a:t>Client</a:t>
                      </a:r>
                      <a:r>
                        <a:rPr lang="en-US" baseline="0" dirty="0" smtClean="0">
                          <a:solidFill>
                            <a:schemeClr val="bg2">
                              <a:lumMod val="75000"/>
                            </a:schemeClr>
                          </a:solidFill>
                        </a:rPr>
                        <a:t> Instrumentation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P</a:t>
                      </a:r>
                      <a:endParaRPr lang="en-US" dirty="0">
                        <a:solidFill>
                          <a:schemeClr val="bg2">
                            <a:lumMod val="75000"/>
                          </a:schemeClr>
                        </a:solidFill>
                      </a:endParaRPr>
                    </a:p>
                  </a:txBody>
                  <a:tcPr/>
                </a:tc>
                <a:tc>
                  <a:txBody>
                    <a:bodyPr/>
                    <a:lstStyle/>
                    <a:p>
                      <a:r>
                        <a:rPr lang="en-US" dirty="0" smtClean="0">
                          <a:solidFill>
                            <a:schemeClr val="bg2">
                              <a:lumMod val="75000"/>
                            </a:schemeClr>
                          </a:solidFill>
                        </a:rPr>
                        <a:t>Performance Testing</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D</a:t>
                      </a:r>
                      <a:endParaRPr lang="en-US" dirty="0">
                        <a:solidFill>
                          <a:schemeClr val="bg2">
                            <a:lumMod val="75000"/>
                          </a:schemeClr>
                        </a:solidFill>
                      </a:endParaRPr>
                    </a:p>
                  </a:txBody>
                  <a:tcPr/>
                </a:tc>
                <a:tc>
                  <a:txBody>
                    <a:bodyPr/>
                    <a:lstStyle/>
                    <a:p>
                      <a:r>
                        <a:rPr lang="en-US" dirty="0" smtClean="0">
                          <a:solidFill>
                            <a:schemeClr val="bg2">
                              <a:lumMod val="75000"/>
                            </a:schemeClr>
                          </a:solidFill>
                        </a:rPr>
                        <a:t>Data Mining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Q</a:t>
                      </a:r>
                      <a:endParaRPr lang="en-US" dirty="0">
                        <a:solidFill>
                          <a:schemeClr val="bg2">
                            <a:lumMod val="75000"/>
                          </a:schemeClr>
                        </a:solidFill>
                      </a:endParaRPr>
                    </a:p>
                  </a:txBody>
                  <a:tcPr/>
                </a:tc>
                <a:tc>
                  <a:txBody>
                    <a:bodyPr/>
                    <a:lstStyle/>
                    <a:p>
                      <a:r>
                        <a:rPr lang="en-US" dirty="0" smtClean="0">
                          <a:solidFill>
                            <a:schemeClr val="bg2">
                              <a:lumMod val="75000"/>
                            </a:schemeClr>
                          </a:solidFill>
                        </a:rPr>
                        <a:t>Quality Signal</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E</a:t>
                      </a:r>
                      <a:endParaRPr lang="en-US" dirty="0">
                        <a:solidFill>
                          <a:schemeClr val="bg2">
                            <a:lumMod val="75000"/>
                          </a:schemeClr>
                        </a:solidFill>
                      </a:endParaRPr>
                    </a:p>
                  </a:txBody>
                  <a:tcPr/>
                </a:tc>
                <a:tc>
                  <a:txBody>
                    <a:bodyPr/>
                    <a:lstStyle/>
                    <a:p>
                      <a:r>
                        <a:rPr lang="en-US" dirty="0" smtClean="0">
                          <a:solidFill>
                            <a:schemeClr val="bg2">
                              <a:lumMod val="75000"/>
                            </a:schemeClr>
                          </a:solidFill>
                        </a:rPr>
                        <a:t>Experimentation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R</a:t>
                      </a:r>
                      <a:endParaRPr lang="en-US" dirty="0">
                        <a:solidFill>
                          <a:schemeClr val="bg2">
                            <a:lumMod val="75000"/>
                          </a:schemeClr>
                        </a:solidFill>
                      </a:endParaRPr>
                    </a:p>
                  </a:txBody>
                  <a:tcPr/>
                </a:tc>
                <a:tc>
                  <a:txBody>
                    <a:bodyPr/>
                    <a:lstStyle/>
                    <a:p>
                      <a:r>
                        <a:rPr lang="en-US" dirty="0" smtClean="0">
                          <a:solidFill>
                            <a:schemeClr val="bg2">
                              <a:lumMod val="75000"/>
                            </a:schemeClr>
                          </a:solidFill>
                        </a:rPr>
                        <a:t>Real Data Input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F</a:t>
                      </a:r>
                      <a:endParaRPr lang="en-US" dirty="0">
                        <a:solidFill>
                          <a:schemeClr val="bg2">
                            <a:lumMod val="75000"/>
                          </a:schemeClr>
                        </a:solidFill>
                      </a:endParaRPr>
                    </a:p>
                  </a:txBody>
                  <a:tcPr/>
                </a:tc>
                <a:tc>
                  <a:txBody>
                    <a:bodyPr/>
                    <a:lstStyle/>
                    <a:p>
                      <a:r>
                        <a:rPr lang="en-US" dirty="0" smtClean="0">
                          <a:solidFill>
                            <a:schemeClr val="bg2">
                              <a:lumMod val="75000"/>
                            </a:schemeClr>
                          </a:solidFill>
                        </a:rPr>
                        <a:t>Fault Injection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S</a:t>
                      </a:r>
                      <a:endParaRPr lang="en-US" dirty="0">
                        <a:solidFill>
                          <a:schemeClr val="bg2">
                            <a:lumMod val="75000"/>
                          </a:schemeClr>
                        </a:solidFill>
                      </a:endParaRPr>
                    </a:p>
                  </a:txBody>
                  <a:tcPr/>
                </a:tc>
                <a:tc>
                  <a:txBody>
                    <a:bodyPr/>
                    <a:lstStyle/>
                    <a:p>
                      <a:r>
                        <a:rPr lang="en-US" dirty="0" smtClean="0">
                          <a:solidFill>
                            <a:schemeClr val="bg2">
                              <a:lumMod val="75000"/>
                            </a:schemeClr>
                          </a:solidFill>
                        </a:rPr>
                        <a:t>Service, Effect on</a:t>
                      </a:r>
                      <a:r>
                        <a:rPr lang="en-US" baseline="0" dirty="0" smtClean="0">
                          <a:solidFill>
                            <a:schemeClr val="bg2">
                              <a:lumMod val="75000"/>
                            </a:schemeClr>
                          </a:solidFill>
                        </a:rPr>
                        <a:t>;</a:t>
                      </a:r>
                    </a:p>
                    <a:p>
                      <a:r>
                        <a:rPr lang="en-US" baseline="0" dirty="0" smtClean="0">
                          <a:solidFill>
                            <a:schemeClr val="bg2">
                              <a:lumMod val="75000"/>
                            </a:schemeClr>
                          </a:solidFill>
                        </a:rPr>
                        <a:t>Synthetic Data Input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G</a:t>
                      </a:r>
                      <a:endParaRPr lang="en-US" dirty="0">
                        <a:solidFill>
                          <a:schemeClr val="bg2">
                            <a:lumMod val="75000"/>
                          </a:schemeClr>
                        </a:solidFill>
                      </a:endParaRPr>
                    </a:p>
                  </a:txBody>
                  <a:tcPr/>
                </a:tc>
                <a:tc>
                  <a:txBody>
                    <a:bodyPr/>
                    <a:lstStyle/>
                    <a:p>
                      <a:r>
                        <a:rPr lang="en-US" dirty="0" smtClean="0">
                          <a:solidFill>
                            <a:schemeClr val="bg2">
                              <a:lumMod val="75000"/>
                            </a:schemeClr>
                          </a:solidFill>
                        </a:rPr>
                        <a:t>Go / No-go for deployment</a:t>
                      </a:r>
                      <a:endParaRPr lang="en-US" dirty="0">
                        <a:solidFill>
                          <a:schemeClr val="bg2">
                            <a:lumMod val="75000"/>
                          </a:schemeClr>
                        </a:solidFill>
                      </a:endParaRPr>
                    </a:p>
                  </a:txBody>
                  <a:tcPr/>
                </a:tc>
                <a:tc>
                  <a:txBody>
                    <a:bodyPr/>
                    <a:lstStyle/>
                    <a:p>
                      <a:r>
                        <a:rPr lang="en-US" dirty="0" smtClean="0">
                          <a:solidFill>
                            <a:schemeClr val="bg2">
                              <a:lumMod val="75000"/>
                            </a:schemeClr>
                          </a:solidFill>
                        </a:rPr>
                        <a:t>T</a:t>
                      </a:r>
                      <a:endParaRPr lang="en-US" dirty="0">
                        <a:solidFill>
                          <a:schemeClr val="bg2">
                            <a:lumMod val="75000"/>
                          </a:schemeClr>
                        </a:solidFill>
                      </a:endParaRPr>
                    </a:p>
                  </a:txBody>
                  <a:tcPr/>
                </a:tc>
                <a:tc>
                  <a:txBody>
                    <a:bodyPr/>
                    <a:lstStyle/>
                    <a:p>
                      <a:r>
                        <a:rPr lang="en-US" dirty="0" smtClean="0">
                          <a:solidFill>
                            <a:schemeClr val="bg2">
                              <a:lumMod val="75000"/>
                            </a:schemeClr>
                          </a:solidFill>
                        </a:rPr>
                        <a:t>Three Stages</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H</a:t>
                      </a:r>
                      <a:endParaRPr lang="en-US" dirty="0">
                        <a:solidFill>
                          <a:schemeClr val="bg2">
                            <a:lumMod val="75000"/>
                          </a:schemeClr>
                        </a:solidFill>
                      </a:endParaRPr>
                    </a:p>
                  </a:txBody>
                  <a:tcPr/>
                </a:tc>
                <a:tc>
                  <a:txBody>
                    <a:bodyPr/>
                    <a:lstStyle/>
                    <a:p>
                      <a:r>
                        <a:rPr lang="en-US" dirty="0" smtClean="0">
                          <a:solidFill>
                            <a:schemeClr val="bg2">
                              <a:lumMod val="75000"/>
                            </a:schemeClr>
                          </a:solidFill>
                        </a:rPr>
                        <a:t>High Availability</a:t>
                      </a:r>
                      <a:endParaRPr lang="en-US" dirty="0">
                        <a:solidFill>
                          <a:schemeClr val="bg2">
                            <a:lumMod val="75000"/>
                          </a:schemeClr>
                        </a:solidFill>
                      </a:endParaRPr>
                    </a:p>
                  </a:txBody>
                  <a:tcPr/>
                </a:tc>
                <a:tc>
                  <a:txBody>
                    <a:bodyPr/>
                    <a:lstStyle/>
                    <a:p>
                      <a:r>
                        <a:rPr lang="en-US" dirty="0" smtClean="0">
                          <a:solidFill>
                            <a:schemeClr val="bg2">
                              <a:lumMod val="75000"/>
                            </a:schemeClr>
                          </a:solidFill>
                        </a:rPr>
                        <a:t>U</a:t>
                      </a:r>
                      <a:endParaRPr lang="en-US" dirty="0">
                        <a:solidFill>
                          <a:schemeClr val="bg2">
                            <a:lumMod val="75000"/>
                          </a:schemeClr>
                        </a:solidFill>
                      </a:endParaRPr>
                    </a:p>
                  </a:txBody>
                  <a:tcPr/>
                </a:tc>
                <a:tc>
                  <a:txBody>
                    <a:bodyPr/>
                    <a:lstStyle/>
                    <a:p>
                      <a:r>
                        <a:rPr lang="en-US" dirty="0" smtClean="0">
                          <a:solidFill>
                            <a:schemeClr val="bg2">
                              <a:lumMod val="75000"/>
                            </a:schemeClr>
                          </a:solidFill>
                        </a:rPr>
                        <a:t>Users, Experiment with</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I</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Iterative Virtuous Cycle</a:t>
                      </a:r>
                    </a:p>
                  </a:txBody>
                  <a:tcPr/>
                </a:tc>
                <a:tc>
                  <a:txBody>
                    <a:bodyPr/>
                    <a:lstStyle/>
                    <a:p>
                      <a:r>
                        <a:rPr lang="en-US" dirty="0" smtClean="0">
                          <a:solidFill>
                            <a:schemeClr val="bg2">
                              <a:lumMod val="75000"/>
                            </a:schemeClr>
                          </a:solidFill>
                        </a:rPr>
                        <a:t>V</a:t>
                      </a:r>
                      <a:endParaRPr lang="en-US" dirty="0">
                        <a:solidFill>
                          <a:schemeClr val="bg2">
                            <a:lumMod val="75000"/>
                          </a:schemeClr>
                        </a:solidFill>
                      </a:endParaRPr>
                    </a:p>
                  </a:txBody>
                  <a:tcPr/>
                </a:tc>
                <a:tc>
                  <a:txBody>
                    <a:bodyPr/>
                    <a:lstStyle/>
                    <a:p>
                      <a:r>
                        <a:rPr lang="en-US" dirty="0" smtClean="0">
                          <a:solidFill>
                            <a:schemeClr val="bg2">
                              <a:lumMod val="75000"/>
                            </a:schemeClr>
                          </a:solidFill>
                        </a:rPr>
                        <a:t>Validation in</a:t>
                      </a:r>
                      <a:r>
                        <a:rPr lang="en-US" baseline="0" dirty="0" smtClean="0">
                          <a:solidFill>
                            <a:schemeClr val="bg2">
                              <a:lumMod val="75000"/>
                            </a:schemeClr>
                          </a:solidFill>
                        </a:rPr>
                        <a:t> Data Center</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J</a:t>
                      </a:r>
                      <a:endParaRPr lang="en-US" dirty="0">
                        <a:solidFill>
                          <a:schemeClr val="bg2">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bg2">
                              <a:lumMod val="75000"/>
                            </a:schemeClr>
                          </a:solidFill>
                          <a:latin typeface="+mn-lt"/>
                          <a:ea typeface="+mn-ea"/>
                          <a:cs typeface="+mn-cs"/>
                        </a:rPr>
                        <a:t>JSI: J-script Instrumentation</a:t>
                      </a:r>
                      <a:endParaRPr lang="en-US" sz="1800" kern="1200" noProof="0" dirty="0">
                        <a:solidFill>
                          <a:schemeClr val="bg2">
                            <a:lumMod val="75000"/>
                          </a:schemeClr>
                        </a:solidFill>
                        <a:latin typeface="+mn-lt"/>
                        <a:ea typeface="+mn-ea"/>
                        <a:cs typeface="+mn-cs"/>
                      </a:endParaRPr>
                    </a:p>
                  </a:txBody>
                  <a:tcPr/>
                </a:tc>
                <a:tc>
                  <a:txBody>
                    <a:bodyPr/>
                    <a:lstStyle/>
                    <a:p>
                      <a:r>
                        <a:rPr lang="en-US" dirty="0" smtClean="0">
                          <a:solidFill>
                            <a:schemeClr val="bg2">
                              <a:lumMod val="75000"/>
                            </a:schemeClr>
                          </a:solidFill>
                        </a:rPr>
                        <a:t>W</a:t>
                      </a:r>
                      <a:endParaRPr lang="en-US" dirty="0">
                        <a:solidFill>
                          <a:schemeClr val="bg2">
                            <a:lumMod val="75000"/>
                          </a:schemeClr>
                        </a:solidFill>
                      </a:endParaRPr>
                    </a:p>
                  </a:txBody>
                  <a:tcPr/>
                </a:tc>
                <a:tc>
                  <a:txBody>
                    <a:bodyPr/>
                    <a:lstStyle/>
                    <a:p>
                      <a:r>
                        <a:rPr lang="en-US" dirty="0" smtClean="0">
                          <a:solidFill>
                            <a:schemeClr val="bg2">
                              <a:lumMod val="75000"/>
                            </a:schemeClr>
                          </a:solidFill>
                        </a:rPr>
                        <a:t>Write Once, Test Anywhere</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K</a:t>
                      </a:r>
                      <a:endParaRPr lang="en-US" dirty="0">
                        <a:solidFill>
                          <a:schemeClr val="bg2">
                            <a:lumMod val="75000"/>
                          </a:schemeClr>
                        </a:solidFill>
                      </a:endParaRPr>
                    </a:p>
                  </a:txBody>
                  <a:tcPr/>
                </a:tc>
                <a:tc>
                  <a:txBody>
                    <a:bodyPr/>
                    <a:lstStyle/>
                    <a:p>
                      <a:r>
                        <a:rPr lang="en-US" dirty="0" smtClean="0">
                          <a:solidFill>
                            <a:schemeClr val="bg2">
                              <a:lumMod val="75000"/>
                            </a:schemeClr>
                          </a:solidFill>
                        </a:rPr>
                        <a:t>Kill production instances</a:t>
                      </a:r>
                      <a:endParaRPr lang="en-US" dirty="0">
                        <a:solidFill>
                          <a:schemeClr val="bg2">
                            <a:lumMod val="75000"/>
                          </a:schemeClr>
                        </a:solidFill>
                      </a:endParaRPr>
                    </a:p>
                  </a:txBody>
                  <a:tcPr/>
                </a:tc>
                <a:tc>
                  <a:txBody>
                    <a:bodyPr/>
                    <a:lstStyle/>
                    <a:p>
                      <a:r>
                        <a:rPr lang="en-US" dirty="0" smtClean="0">
                          <a:solidFill>
                            <a:schemeClr val="bg2">
                              <a:lumMod val="75000"/>
                            </a:schemeClr>
                          </a:solidFill>
                        </a:rPr>
                        <a:t>X</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eXposure Control</a:t>
                      </a:r>
                    </a:p>
                  </a:txBody>
                  <a:tcPr/>
                </a:tc>
              </a:tr>
              <a:tr h="370840">
                <a:tc>
                  <a:txBody>
                    <a:bodyPr/>
                    <a:lstStyle/>
                    <a:p>
                      <a:r>
                        <a:rPr lang="en-US" dirty="0" smtClean="0">
                          <a:solidFill>
                            <a:schemeClr val="bg2">
                              <a:lumMod val="75000"/>
                            </a:schemeClr>
                          </a:solidFill>
                        </a:rPr>
                        <a:t>L</a:t>
                      </a:r>
                      <a:endParaRPr lang="en-US" dirty="0">
                        <a:solidFill>
                          <a:schemeClr val="bg2">
                            <a:lumMod val="75000"/>
                          </a:schemeClr>
                        </a:solidFill>
                      </a:endParaRPr>
                    </a:p>
                  </a:txBody>
                  <a:tcPr/>
                </a:tc>
                <a:tc>
                  <a:txBody>
                    <a:bodyPr/>
                    <a:lstStyle/>
                    <a:p>
                      <a:r>
                        <a:rPr lang="en-US" dirty="0" smtClean="0">
                          <a:solidFill>
                            <a:schemeClr val="bg2">
                              <a:lumMod val="75000"/>
                            </a:schemeClr>
                          </a:solidFill>
                        </a:rPr>
                        <a:t>Load Testing in Production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Y</a:t>
                      </a:r>
                      <a:endParaRPr lang="en-US" dirty="0">
                        <a:solidFill>
                          <a:schemeClr val="bg2">
                            <a:lumMod val="75000"/>
                          </a:schemeClr>
                        </a:solidFill>
                      </a:endParaRPr>
                    </a:p>
                  </a:txBody>
                  <a:tcPr/>
                </a:tc>
                <a:tc>
                  <a:txBody>
                    <a:bodyPr/>
                    <a:lstStyle/>
                    <a:p>
                      <a:r>
                        <a:rPr lang="en-US" dirty="0" smtClean="0">
                          <a:solidFill>
                            <a:schemeClr val="bg2">
                              <a:lumMod val="75000"/>
                            </a:schemeClr>
                          </a:solidFill>
                        </a:rPr>
                        <a:t>Y TiP?</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M</a:t>
                      </a:r>
                      <a:endParaRPr lang="en-US" dirty="0">
                        <a:solidFill>
                          <a:schemeClr val="bg2">
                            <a:lumMod val="75000"/>
                          </a:schemeClr>
                        </a:solidFill>
                      </a:endParaRPr>
                    </a:p>
                  </a:txBody>
                  <a:tcPr/>
                </a:tc>
                <a:tc>
                  <a:txBody>
                    <a:bodyPr/>
                    <a:lstStyle/>
                    <a:p>
                      <a:r>
                        <a:rPr lang="en-US" dirty="0" smtClean="0">
                          <a:solidFill>
                            <a:schemeClr val="bg2">
                              <a:lumMod val="75000"/>
                            </a:schemeClr>
                          </a:solidFill>
                        </a:rPr>
                        <a:t>Methodologies</a:t>
                      </a:r>
                      <a:endParaRPr lang="en-US" dirty="0">
                        <a:solidFill>
                          <a:schemeClr val="bg2">
                            <a:lumMod val="75000"/>
                          </a:schemeClr>
                        </a:solidFill>
                      </a:endParaRPr>
                    </a:p>
                  </a:txBody>
                  <a:tcPr/>
                </a:tc>
                <a:tc>
                  <a:txBody>
                    <a:bodyPr/>
                    <a:lstStyle/>
                    <a:p>
                      <a:r>
                        <a:rPr lang="en-US" dirty="0" smtClean="0">
                          <a:solidFill>
                            <a:schemeClr val="bg2">
                              <a:lumMod val="75000"/>
                            </a:schemeClr>
                          </a:solidFill>
                        </a:rPr>
                        <a:t>Z</a:t>
                      </a:r>
                      <a:endParaRPr lang="en-US" dirty="0">
                        <a:solidFill>
                          <a:schemeClr val="bg2">
                            <a:lumMod val="75000"/>
                          </a:schemeClr>
                        </a:solidFill>
                      </a:endParaRPr>
                    </a:p>
                  </a:txBody>
                  <a:tcPr/>
                </a:tc>
                <a:tc>
                  <a:txBody>
                    <a:bodyPr/>
                    <a:lstStyle/>
                    <a:p>
                      <a:r>
                        <a:rPr lang="en-US" dirty="0" smtClean="0">
                          <a:solidFill>
                            <a:schemeClr val="bg2">
                              <a:lumMod val="75000"/>
                            </a:schemeClr>
                          </a:solidFill>
                        </a:rPr>
                        <a:t>Zymurgy</a:t>
                      </a:r>
                      <a:endParaRPr lang="en-US" dirty="0">
                        <a:solidFill>
                          <a:schemeClr val="bg2">
                            <a:lumMod val="75000"/>
                          </a:schemeClr>
                        </a:solidFill>
                      </a:endParaRPr>
                    </a:p>
                  </a:txBody>
                  <a:tcPr/>
                </a:tc>
              </a:tr>
            </a:tbl>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solidFill>
                  <a:prstClr val="black">
                    <a:lumMod val="65000"/>
                    <a:lumOff val="35000"/>
                  </a:prstClr>
                </a:solidFill>
              </a:rPr>
              <a:pPr/>
              <a:t>106</a:t>
            </a:fld>
            <a:endParaRPr lang="en-US" dirty="0">
              <a:solidFill>
                <a:prstClr val="black">
                  <a:lumMod val="65000"/>
                  <a:lumOff val="3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67527797"/>
              </p:ext>
            </p:extLst>
          </p:nvPr>
        </p:nvGraphicFramePr>
        <p:xfrm>
          <a:off x="457202" y="1219200"/>
          <a:ext cx="8229599" cy="5090160"/>
        </p:xfrm>
        <a:graphic>
          <a:graphicData uri="http://schemas.openxmlformats.org/drawingml/2006/table">
            <a:tbl>
              <a:tblPr bandRow="1">
                <a:tableStyleId>{5C22544A-7EE6-4342-B048-85BDC9FD1C3A}</a:tableStyleId>
              </a:tblPr>
              <a:tblGrid>
                <a:gridCol w="745028"/>
                <a:gridCol w="3361988"/>
                <a:gridCol w="760595"/>
                <a:gridCol w="3361988"/>
              </a:tblGrid>
              <a:tr h="370840">
                <a:tc>
                  <a:txBody>
                    <a:bodyPr/>
                    <a:lstStyle/>
                    <a:p>
                      <a:r>
                        <a:rPr lang="en-US" dirty="0" smtClean="0">
                          <a:solidFill>
                            <a:schemeClr val="tx1">
                              <a:lumMod val="65000"/>
                              <a:lumOff val="35000"/>
                            </a:schemeClr>
                          </a:solidFill>
                        </a:rPr>
                        <a:t>A</a:t>
                      </a:r>
                    </a:p>
                  </a:txBody>
                  <a:tcPr/>
                </a:tc>
                <a:tc>
                  <a:txBody>
                    <a:bodyPr/>
                    <a:lstStyle/>
                    <a:p>
                      <a:r>
                        <a:rPr lang="en-US" dirty="0" smtClean="0">
                          <a:solidFill>
                            <a:schemeClr val="tx1">
                              <a:lumMod val="65000"/>
                              <a:lumOff val="35000"/>
                            </a:schemeClr>
                          </a:solidFill>
                        </a:rPr>
                        <a:t>Active Monitoring</a:t>
                      </a:r>
                      <a:endParaRPr lang="en-US" dirty="0">
                        <a:solidFill>
                          <a:schemeClr val="tx1">
                            <a:lumMod val="65000"/>
                            <a:lumOff val="35000"/>
                          </a:schemeClr>
                        </a:solidFill>
                      </a:endParaRPr>
                    </a:p>
                  </a:txBody>
                  <a:tcPr/>
                </a:tc>
                <a:tc>
                  <a:txBody>
                    <a:bodyPr/>
                    <a:lstStyle/>
                    <a:p>
                      <a:r>
                        <a:rPr lang="en-US" dirty="0" smtClean="0">
                          <a:solidFill>
                            <a:schemeClr val="tx1"/>
                          </a:solidFill>
                        </a:rPr>
                        <a:t>N</a:t>
                      </a:r>
                      <a:endParaRPr lang="en-US" dirty="0">
                        <a:solidFill>
                          <a:schemeClr val="tx1"/>
                        </a:solidFill>
                      </a:endParaRPr>
                    </a:p>
                  </a:txBody>
                  <a:tcPr/>
                </a:tc>
                <a:tc>
                  <a:txBody>
                    <a:bodyPr/>
                    <a:lstStyle/>
                    <a:p>
                      <a:r>
                        <a:rPr lang="en-US" dirty="0" smtClean="0">
                          <a:solidFill>
                            <a:schemeClr val="tx1"/>
                          </a:solidFill>
                        </a:rPr>
                        <a:t>Not</a:t>
                      </a:r>
                      <a:r>
                        <a:rPr lang="en-US" baseline="0" dirty="0" smtClean="0">
                          <a:solidFill>
                            <a:schemeClr val="tx1"/>
                          </a:solidFill>
                        </a:rPr>
                        <a:t> to Do, What</a:t>
                      </a:r>
                      <a:endParaRPr lang="en-US" dirty="0">
                        <a:solidFill>
                          <a:schemeClr val="tx1"/>
                        </a:solidFill>
                      </a:endParaRPr>
                    </a:p>
                  </a:txBody>
                  <a:tcPr/>
                </a:tc>
              </a:tr>
              <a:tr h="370840">
                <a:tc>
                  <a:txBody>
                    <a:bodyPr/>
                    <a:lstStyle/>
                    <a:p>
                      <a:r>
                        <a:rPr lang="en-US" dirty="0" smtClean="0">
                          <a:solidFill>
                            <a:schemeClr val="tx1">
                              <a:lumMod val="65000"/>
                              <a:lumOff val="35000"/>
                            </a:schemeClr>
                          </a:solidFill>
                        </a:rPr>
                        <a:t>B</a:t>
                      </a:r>
                    </a:p>
                  </a:txBody>
                  <a:tcPr/>
                </a:tc>
                <a:tc>
                  <a:txBody>
                    <a:bodyPr/>
                    <a:lstStyle/>
                    <a:p>
                      <a:r>
                        <a:rPr lang="en-US" dirty="0" smtClean="0">
                          <a:solidFill>
                            <a:schemeClr val="tx1">
                              <a:lumMod val="65000"/>
                              <a:lumOff val="35000"/>
                            </a:schemeClr>
                          </a:solidFill>
                        </a:rPr>
                        <a:t>Big Data</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O</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Operations  </a:t>
                      </a:r>
                      <a:endParaRPr lang="en-US" dirty="0">
                        <a:solidFill>
                          <a:schemeClr val="tx1">
                            <a:lumMod val="65000"/>
                            <a:lumOff val="35000"/>
                          </a:schemeClr>
                        </a:solidFill>
                      </a:endParaRPr>
                    </a:p>
                  </a:txBody>
                  <a:tcPr/>
                </a:tc>
              </a:tr>
              <a:tr h="370840">
                <a:tc>
                  <a:txBody>
                    <a:bodyPr/>
                    <a:lstStyle/>
                    <a:p>
                      <a:r>
                        <a:rPr lang="en-US" dirty="0" smtClean="0">
                          <a:solidFill>
                            <a:schemeClr val="tx1">
                              <a:lumMod val="65000"/>
                              <a:lumOff val="35000"/>
                            </a:schemeClr>
                          </a:solidFill>
                        </a:rPr>
                        <a:t>C</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Client</a:t>
                      </a:r>
                      <a:r>
                        <a:rPr lang="en-US" baseline="0" dirty="0" smtClean="0">
                          <a:solidFill>
                            <a:schemeClr val="tx1">
                              <a:lumMod val="65000"/>
                              <a:lumOff val="35000"/>
                            </a:schemeClr>
                          </a:solidFill>
                        </a:rPr>
                        <a:t> Instrumentation</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P</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Performance Testing</a:t>
                      </a:r>
                      <a:endParaRPr lang="en-US" dirty="0">
                        <a:solidFill>
                          <a:schemeClr val="tx1">
                            <a:lumMod val="65000"/>
                            <a:lumOff val="35000"/>
                          </a:schemeClr>
                        </a:solidFill>
                      </a:endParaRPr>
                    </a:p>
                  </a:txBody>
                  <a:tcPr/>
                </a:tc>
              </a:tr>
              <a:tr h="370840">
                <a:tc>
                  <a:txBody>
                    <a:bodyPr/>
                    <a:lstStyle/>
                    <a:p>
                      <a:r>
                        <a:rPr lang="en-US" dirty="0" smtClean="0">
                          <a:solidFill>
                            <a:schemeClr val="tx1">
                              <a:lumMod val="65000"/>
                              <a:lumOff val="35000"/>
                            </a:schemeClr>
                          </a:solidFill>
                        </a:rPr>
                        <a:t>D</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Data Mining</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Q</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Quality Signal</a:t>
                      </a:r>
                      <a:endParaRPr lang="en-US" dirty="0">
                        <a:solidFill>
                          <a:schemeClr val="tx1">
                            <a:lumMod val="65000"/>
                            <a:lumOff val="35000"/>
                          </a:schemeClr>
                        </a:solidFill>
                      </a:endParaRPr>
                    </a:p>
                  </a:txBody>
                  <a:tcPr/>
                </a:tc>
              </a:tr>
              <a:tr h="370840">
                <a:tc>
                  <a:txBody>
                    <a:bodyPr/>
                    <a:lstStyle/>
                    <a:p>
                      <a:r>
                        <a:rPr lang="en-US" dirty="0" smtClean="0">
                          <a:solidFill>
                            <a:schemeClr val="tx1">
                              <a:lumMod val="65000"/>
                              <a:lumOff val="35000"/>
                            </a:schemeClr>
                          </a:solidFill>
                        </a:rPr>
                        <a:t>E</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Experimentation</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R</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Real Data Input</a:t>
                      </a:r>
                      <a:endParaRPr lang="en-US" dirty="0">
                        <a:solidFill>
                          <a:schemeClr val="tx1">
                            <a:lumMod val="65000"/>
                            <a:lumOff val="35000"/>
                          </a:schemeClr>
                        </a:solidFill>
                      </a:endParaRPr>
                    </a:p>
                  </a:txBody>
                  <a:tcPr/>
                </a:tc>
              </a:tr>
              <a:tr h="370840">
                <a:tc>
                  <a:txBody>
                    <a:bodyPr/>
                    <a:lstStyle/>
                    <a:p>
                      <a:r>
                        <a:rPr lang="en-US" dirty="0" smtClean="0">
                          <a:solidFill>
                            <a:schemeClr val="tx1">
                              <a:lumMod val="65000"/>
                              <a:lumOff val="35000"/>
                            </a:schemeClr>
                          </a:solidFill>
                        </a:rPr>
                        <a:t>F</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Fault Injection</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S</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Service, Effect on</a:t>
                      </a:r>
                      <a:r>
                        <a:rPr lang="en-US" baseline="0" dirty="0" smtClean="0">
                          <a:solidFill>
                            <a:schemeClr val="tx1">
                              <a:lumMod val="65000"/>
                              <a:lumOff val="35000"/>
                            </a:schemeClr>
                          </a:solidFill>
                        </a:rPr>
                        <a:t>;</a:t>
                      </a:r>
                    </a:p>
                    <a:p>
                      <a:r>
                        <a:rPr lang="en-US" baseline="0" dirty="0" smtClean="0">
                          <a:solidFill>
                            <a:schemeClr val="tx1">
                              <a:lumMod val="65000"/>
                              <a:lumOff val="35000"/>
                            </a:schemeClr>
                          </a:solidFill>
                        </a:rPr>
                        <a:t>Synthetic Data Input</a:t>
                      </a:r>
                      <a:endParaRPr lang="en-US" dirty="0">
                        <a:solidFill>
                          <a:schemeClr val="tx1">
                            <a:lumMod val="65000"/>
                            <a:lumOff val="35000"/>
                          </a:schemeClr>
                        </a:solidFill>
                      </a:endParaRPr>
                    </a:p>
                  </a:txBody>
                  <a:tcPr/>
                </a:tc>
              </a:tr>
              <a:tr h="370840">
                <a:tc>
                  <a:txBody>
                    <a:bodyPr/>
                    <a:lstStyle/>
                    <a:p>
                      <a:r>
                        <a:rPr lang="en-US" dirty="0" smtClean="0">
                          <a:solidFill>
                            <a:schemeClr val="tx1">
                              <a:lumMod val="65000"/>
                              <a:lumOff val="35000"/>
                            </a:schemeClr>
                          </a:solidFill>
                        </a:rPr>
                        <a:t>G</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Go / No-go for deployment</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T</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Three Stages</a:t>
                      </a:r>
                      <a:endParaRPr lang="en-US" dirty="0">
                        <a:solidFill>
                          <a:schemeClr val="tx1">
                            <a:lumMod val="65000"/>
                            <a:lumOff val="35000"/>
                          </a:schemeClr>
                        </a:solidFill>
                      </a:endParaRPr>
                    </a:p>
                  </a:txBody>
                  <a:tcPr/>
                </a:tc>
              </a:tr>
              <a:tr h="370840">
                <a:tc>
                  <a:txBody>
                    <a:bodyPr/>
                    <a:lstStyle/>
                    <a:p>
                      <a:r>
                        <a:rPr lang="en-US" dirty="0" smtClean="0">
                          <a:solidFill>
                            <a:schemeClr val="tx1">
                              <a:lumMod val="65000"/>
                              <a:lumOff val="35000"/>
                            </a:schemeClr>
                          </a:solidFill>
                        </a:rPr>
                        <a:t>H</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High Availability</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U</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Users, Experiment with</a:t>
                      </a:r>
                      <a:endParaRPr lang="en-US" dirty="0">
                        <a:solidFill>
                          <a:schemeClr val="tx1">
                            <a:lumMod val="65000"/>
                            <a:lumOff val="35000"/>
                          </a:schemeClr>
                        </a:solidFill>
                      </a:endParaRPr>
                    </a:p>
                  </a:txBody>
                  <a:tcPr/>
                </a:tc>
              </a:tr>
              <a:tr h="370840">
                <a:tc>
                  <a:txBody>
                    <a:bodyPr/>
                    <a:lstStyle/>
                    <a:p>
                      <a:r>
                        <a:rPr lang="en-US" dirty="0" smtClean="0">
                          <a:solidFill>
                            <a:schemeClr val="tx1">
                              <a:lumMod val="65000"/>
                              <a:lumOff val="35000"/>
                            </a:schemeClr>
                          </a:solidFill>
                        </a:rPr>
                        <a:t>I</a:t>
                      </a:r>
                      <a:endParaRPr lang="en-US" dirty="0">
                        <a:solidFill>
                          <a:schemeClr val="tx1">
                            <a:lumMod val="65000"/>
                            <a:lumOff val="3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65000"/>
                              <a:lumOff val="35000"/>
                            </a:schemeClr>
                          </a:solidFill>
                        </a:rPr>
                        <a:t>Iterative Virtuous Cycle</a:t>
                      </a:r>
                    </a:p>
                  </a:txBody>
                  <a:tcPr/>
                </a:tc>
                <a:tc>
                  <a:txBody>
                    <a:bodyPr/>
                    <a:lstStyle/>
                    <a:p>
                      <a:r>
                        <a:rPr lang="en-US" dirty="0" smtClean="0">
                          <a:solidFill>
                            <a:schemeClr val="tx1">
                              <a:lumMod val="65000"/>
                              <a:lumOff val="35000"/>
                            </a:schemeClr>
                          </a:solidFill>
                        </a:rPr>
                        <a:t>V</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Validation in</a:t>
                      </a:r>
                      <a:r>
                        <a:rPr lang="en-US" baseline="0" dirty="0" smtClean="0">
                          <a:solidFill>
                            <a:schemeClr val="tx1">
                              <a:lumMod val="65000"/>
                              <a:lumOff val="35000"/>
                            </a:schemeClr>
                          </a:solidFill>
                        </a:rPr>
                        <a:t> Data Center</a:t>
                      </a:r>
                      <a:endParaRPr lang="en-US" dirty="0">
                        <a:solidFill>
                          <a:schemeClr val="tx1">
                            <a:lumMod val="65000"/>
                            <a:lumOff val="35000"/>
                          </a:schemeClr>
                        </a:solidFill>
                      </a:endParaRPr>
                    </a:p>
                  </a:txBody>
                  <a:tcPr/>
                </a:tc>
              </a:tr>
              <a:tr h="370840">
                <a:tc>
                  <a:txBody>
                    <a:bodyPr/>
                    <a:lstStyle/>
                    <a:p>
                      <a:r>
                        <a:rPr lang="en-US" dirty="0" smtClean="0">
                          <a:solidFill>
                            <a:schemeClr val="tx1">
                              <a:lumMod val="65000"/>
                              <a:lumOff val="35000"/>
                            </a:schemeClr>
                          </a:solidFill>
                        </a:rPr>
                        <a:t>J</a:t>
                      </a:r>
                      <a:endParaRPr lang="en-US" dirty="0">
                        <a:solidFill>
                          <a:schemeClr val="tx1">
                            <a:lumMod val="65000"/>
                            <a:lumOff val="3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tx1">
                              <a:lumMod val="65000"/>
                              <a:lumOff val="35000"/>
                            </a:schemeClr>
                          </a:solidFill>
                          <a:latin typeface="+mn-lt"/>
                          <a:ea typeface="+mn-ea"/>
                          <a:cs typeface="+mn-cs"/>
                        </a:rPr>
                        <a:t>JSI: J-script Instrumentation</a:t>
                      </a:r>
                      <a:endParaRPr lang="en-US" sz="1800" kern="1200" noProof="0" dirty="0">
                        <a:solidFill>
                          <a:schemeClr val="tx1">
                            <a:lumMod val="65000"/>
                            <a:lumOff val="35000"/>
                          </a:schemeClr>
                        </a:solidFill>
                        <a:latin typeface="+mn-lt"/>
                        <a:ea typeface="+mn-ea"/>
                        <a:cs typeface="+mn-cs"/>
                      </a:endParaRPr>
                    </a:p>
                  </a:txBody>
                  <a:tcPr/>
                </a:tc>
                <a:tc>
                  <a:txBody>
                    <a:bodyPr/>
                    <a:lstStyle/>
                    <a:p>
                      <a:r>
                        <a:rPr lang="en-US" dirty="0" smtClean="0">
                          <a:solidFill>
                            <a:schemeClr val="tx1">
                              <a:lumMod val="65000"/>
                              <a:lumOff val="35000"/>
                            </a:schemeClr>
                          </a:solidFill>
                        </a:rPr>
                        <a:t>W</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Write Once, Test Anywhere</a:t>
                      </a:r>
                      <a:endParaRPr lang="en-US" dirty="0">
                        <a:solidFill>
                          <a:schemeClr val="tx1">
                            <a:lumMod val="65000"/>
                            <a:lumOff val="35000"/>
                          </a:schemeClr>
                        </a:solidFill>
                      </a:endParaRPr>
                    </a:p>
                  </a:txBody>
                  <a:tcPr/>
                </a:tc>
              </a:tr>
              <a:tr h="370840">
                <a:tc>
                  <a:txBody>
                    <a:bodyPr/>
                    <a:lstStyle/>
                    <a:p>
                      <a:r>
                        <a:rPr lang="en-US" dirty="0" smtClean="0">
                          <a:solidFill>
                            <a:schemeClr val="tx1">
                              <a:lumMod val="65000"/>
                              <a:lumOff val="35000"/>
                            </a:schemeClr>
                          </a:solidFill>
                        </a:rPr>
                        <a:t>K</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Kill production instances</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X</a:t>
                      </a:r>
                      <a:endParaRPr lang="en-US" dirty="0">
                        <a:solidFill>
                          <a:schemeClr val="tx1">
                            <a:lumMod val="65000"/>
                            <a:lumOff val="3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65000"/>
                              <a:lumOff val="35000"/>
                            </a:schemeClr>
                          </a:solidFill>
                        </a:rPr>
                        <a:t>eXposure Control</a:t>
                      </a:r>
                    </a:p>
                  </a:txBody>
                  <a:tcPr/>
                </a:tc>
              </a:tr>
              <a:tr h="370840">
                <a:tc>
                  <a:txBody>
                    <a:bodyPr/>
                    <a:lstStyle/>
                    <a:p>
                      <a:r>
                        <a:rPr lang="en-US" dirty="0" smtClean="0">
                          <a:solidFill>
                            <a:schemeClr val="tx1">
                              <a:lumMod val="65000"/>
                              <a:lumOff val="35000"/>
                            </a:schemeClr>
                          </a:solidFill>
                        </a:rPr>
                        <a:t>L</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Load Testing in Production</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Y</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Y TiP?</a:t>
                      </a:r>
                      <a:endParaRPr lang="en-US" dirty="0">
                        <a:solidFill>
                          <a:schemeClr val="tx1">
                            <a:lumMod val="65000"/>
                            <a:lumOff val="35000"/>
                          </a:schemeClr>
                        </a:solidFill>
                      </a:endParaRPr>
                    </a:p>
                  </a:txBody>
                  <a:tcPr/>
                </a:tc>
              </a:tr>
              <a:tr h="370840">
                <a:tc>
                  <a:txBody>
                    <a:bodyPr/>
                    <a:lstStyle/>
                    <a:p>
                      <a:r>
                        <a:rPr lang="en-US" dirty="0" smtClean="0">
                          <a:solidFill>
                            <a:schemeClr val="tx1">
                              <a:lumMod val="65000"/>
                              <a:lumOff val="35000"/>
                            </a:schemeClr>
                          </a:solidFill>
                        </a:rPr>
                        <a:t>M</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Methodologies</a:t>
                      </a:r>
                      <a:endParaRPr lang="en-US" dirty="0">
                        <a:solidFill>
                          <a:schemeClr val="tx1">
                            <a:lumMod val="65000"/>
                            <a:lumOff val="35000"/>
                          </a:schemeClr>
                        </a:solidFill>
                      </a:endParaRPr>
                    </a:p>
                  </a:txBody>
                  <a:tcPr/>
                </a:tc>
                <a:tc>
                  <a:txBody>
                    <a:bodyPr/>
                    <a:lstStyle/>
                    <a:p>
                      <a:r>
                        <a:rPr lang="en-US" dirty="0" smtClean="0">
                          <a:solidFill>
                            <a:schemeClr val="bg2">
                              <a:lumMod val="75000"/>
                            </a:schemeClr>
                          </a:solidFill>
                        </a:rPr>
                        <a:t>Z</a:t>
                      </a:r>
                      <a:endParaRPr lang="en-US" dirty="0">
                        <a:solidFill>
                          <a:schemeClr val="bg2">
                            <a:lumMod val="75000"/>
                          </a:schemeClr>
                        </a:solidFill>
                      </a:endParaRPr>
                    </a:p>
                  </a:txBody>
                  <a:tcPr/>
                </a:tc>
                <a:tc>
                  <a:txBody>
                    <a:bodyPr/>
                    <a:lstStyle/>
                    <a:p>
                      <a:r>
                        <a:rPr lang="en-US" dirty="0" smtClean="0">
                          <a:solidFill>
                            <a:schemeClr val="bg2">
                              <a:lumMod val="75000"/>
                            </a:schemeClr>
                          </a:solidFill>
                        </a:rPr>
                        <a:t>Zymurgy</a:t>
                      </a:r>
                      <a:endParaRPr lang="en-US" dirty="0">
                        <a:solidFill>
                          <a:schemeClr val="bg2">
                            <a:lumMod val="75000"/>
                          </a:schemeClr>
                        </a:solidFill>
                      </a:endParaRPr>
                    </a:p>
                  </a:txBody>
                  <a:tcPr/>
                </a:tc>
              </a:tr>
            </a:tbl>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solidFill>
                  <a:prstClr val="black">
                    <a:lumMod val="65000"/>
                    <a:lumOff val="35000"/>
                  </a:prstClr>
                </a:solidFill>
              </a:rPr>
              <a:pPr/>
              <a:t>107</a:t>
            </a:fld>
            <a:endParaRPr lang="en-US" dirty="0">
              <a:solidFill>
                <a:prstClr val="black">
                  <a:lumMod val="65000"/>
                  <a:lumOff val="35000"/>
                </a:prstClr>
              </a:solidFill>
            </a:endParaRPr>
          </a:p>
        </p:txBody>
      </p:sp>
      <p:sp>
        <p:nvSpPr>
          <p:cNvPr id="3" name="Rounded Rectangle 2"/>
          <p:cNvSpPr/>
          <p:nvPr/>
        </p:nvSpPr>
        <p:spPr>
          <a:xfrm>
            <a:off x="4495800" y="5867400"/>
            <a:ext cx="4328465" cy="533400"/>
          </a:xfrm>
          <a:prstGeom prst="roundRect">
            <a:avLst/>
          </a:prstGeom>
          <a:noFill/>
          <a:ln w="38100">
            <a:solidFill>
              <a:srgbClr val="FF0000"/>
            </a:solidFill>
          </a:ln>
          <a:effectLst>
            <a:glow rad="63500">
              <a:schemeClr val="accent2">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98517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for a Beer…</a:t>
            </a:r>
            <a:endParaRPr lang="en-US" dirty="0"/>
          </a:p>
        </p:txBody>
      </p:sp>
      <p:sp>
        <p:nvSpPr>
          <p:cNvPr id="3" name="Content Placeholder 2"/>
          <p:cNvSpPr>
            <a:spLocks noGrp="1"/>
          </p:cNvSpPr>
          <p:nvPr>
            <p:ph idx="1"/>
          </p:nvPr>
        </p:nvSpPr>
        <p:spPr/>
        <p:txBody>
          <a:bodyPr/>
          <a:lstStyle/>
          <a:p>
            <a:pPr marL="0" indent="0">
              <a:buNone/>
            </a:pPr>
            <a:r>
              <a:rPr lang="en-US" dirty="0" smtClean="0"/>
              <a:t>Zymurgy</a:t>
            </a:r>
          </a:p>
          <a:p>
            <a:pPr marL="400050" lvl="1" indent="0">
              <a:buNone/>
            </a:pPr>
            <a:r>
              <a:rPr lang="en-US" sz="2400" dirty="0" smtClean="0"/>
              <a:t>zy·mur·gy </a:t>
            </a:r>
            <a:r>
              <a:rPr lang="en-US" sz="2400" dirty="0"/>
              <a:t>(z mûr j) n. The branch of chemistry that deals with fermentation processes, as in brewing</a:t>
            </a:r>
            <a:r>
              <a:rPr lang="en-US" sz="2400" dirty="0" smtClean="0"/>
              <a:t>.</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108</a:t>
            </a:fld>
            <a:endParaRPr lang="en-US" dirty="0"/>
          </a:p>
        </p:txBody>
      </p:sp>
      <p:pic>
        <p:nvPicPr>
          <p:cNvPr id="2050" name="Picture 2" descr="C:\Users\seliot\AppData\Local\Microsoft\Windows\Temporary Internet Files\Content.IE5\ZJQ9QEGN\MC900412768[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0400" y="2667000"/>
            <a:ext cx="2924269" cy="3444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25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7001320"/>
              </p:ext>
            </p:extLst>
          </p:nvPr>
        </p:nvGraphicFramePr>
        <p:xfrm>
          <a:off x="152400" y="1219200"/>
          <a:ext cx="8763000" cy="3521525"/>
        </p:xfrm>
        <a:graphic>
          <a:graphicData uri="http://schemas.openxmlformats.org/drawingml/2006/table">
            <a:tbl>
              <a:tblPr bandRow="1">
                <a:tableStyleId>{3B4B98B0-60AC-42C2-AFA5-B58CD77FA1E5}</a:tableStyleId>
              </a:tblPr>
              <a:tblGrid>
                <a:gridCol w="1877785"/>
                <a:gridCol w="6885215"/>
              </a:tblGrid>
              <a:tr h="282829">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prstClr val="black"/>
                          </a:solidFill>
                        </a:rPr>
                        <a:t>[Google Talk, June 2007]</a:t>
                      </a:r>
                    </a:p>
                  </a:txBody>
                  <a:tcPr/>
                </a:tc>
                <a:tc>
                  <a:txBody>
                    <a:bodyPr/>
                    <a:lstStyle/>
                    <a:p>
                      <a:pPr marL="0" indent="0" fontAlgn="ctr">
                        <a:buNone/>
                      </a:pPr>
                      <a:r>
                        <a:rPr lang="en-US" sz="1000" dirty="0" smtClean="0"/>
                        <a:t>Google: Seattle Conference on Scalability: Lessons In Building Scalable Systems, Reza </a:t>
                      </a:r>
                      <a:r>
                        <a:rPr lang="en-US" sz="1000" dirty="0" err="1" smtClean="0"/>
                        <a:t>Behforooz</a:t>
                      </a:r>
                      <a:endParaRPr lang="en-US" sz="1000" dirty="0" smtClean="0"/>
                    </a:p>
                    <a:p>
                      <a:pPr marL="0" indent="0" fontAlgn="ctr">
                        <a:buNone/>
                      </a:pPr>
                      <a:r>
                        <a:rPr lang="en-US" sz="1000" dirty="0" smtClean="0">
                          <a:hlinkClick r:id="rId2"/>
                        </a:rPr>
                        <a:t>http://video.google.com/videoplay?docid=6202268628085731280</a:t>
                      </a:r>
                      <a:endParaRPr lang="en-US" sz="1000" dirty="0" smtClean="0"/>
                    </a:p>
                  </a:txBody>
                  <a:tcPr/>
                </a:tc>
              </a:tr>
              <a:tr h="282829">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smtClean="0">
                          <a:ln>
                            <a:noFill/>
                          </a:ln>
                          <a:solidFill>
                            <a:schemeClr val="tx1"/>
                          </a:solidFill>
                          <a:effectLst/>
                          <a:uLnTx/>
                          <a:uFillTx/>
                          <a:latin typeface="+mn-lt"/>
                          <a:ea typeface="+mn-ea"/>
                          <a:cs typeface="+mn-cs"/>
                        </a:rPr>
                        <a:t>[</a:t>
                      </a:r>
                      <a:r>
                        <a:rPr lang="en-US" sz="1000" b="0" dirty="0" smtClean="0">
                          <a:latin typeface="+mn-lt"/>
                        </a:rPr>
                        <a:t>Unpingco, Feb 2011</a:t>
                      </a:r>
                      <a:r>
                        <a:rPr kumimoji="0" lang="en-US" sz="1000" b="0" i="0" u="none" strike="noStrike" kern="1200" cap="none" spc="0" normalizeH="0" baseline="0" dirty="0" smtClean="0">
                          <a:ln>
                            <a:noFill/>
                          </a:ln>
                          <a:solidFill>
                            <a:schemeClr val="tx1"/>
                          </a:solidFill>
                          <a:effectLst/>
                          <a:uLnTx/>
                          <a:uFillTx/>
                          <a:latin typeface="+mn-lt"/>
                          <a:ea typeface="+mn-ea"/>
                          <a:cs typeface="+mn-cs"/>
                        </a:rPr>
                        <a:t>]</a:t>
                      </a: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000" b="0" dirty="0" smtClean="0">
                          <a:latin typeface="+mn-lt"/>
                        </a:rPr>
                        <a:t>Edward Unpingco; Bug Miner; Internal Microsoft Presentation, Bing Quality Day</a:t>
                      </a:r>
                    </a:p>
                  </a:txBody>
                  <a:tcPr/>
                </a:tc>
              </a:tr>
              <a:tr h="2828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smtClean="0">
                          <a:ln>
                            <a:noFill/>
                          </a:ln>
                          <a:solidFill>
                            <a:schemeClr val="tx1"/>
                          </a:solidFill>
                          <a:effectLst/>
                          <a:uLnTx/>
                          <a:uFillTx/>
                          <a:latin typeface="+mn-lt"/>
                          <a:ea typeface="+mn-ea"/>
                          <a:cs typeface="+mn-cs"/>
                        </a:rPr>
                        <a:t>[</a:t>
                      </a:r>
                      <a:r>
                        <a:rPr lang="en-US" sz="1000" b="0" dirty="0" smtClean="0">
                          <a:latin typeface="+mn-lt"/>
                        </a:rPr>
                        <a:t>Barranco, Dec 2011]</a:t>
                      </a:r>
                      <a:endParaRPr kumimoji="0" lang="en-US" sz="1000" b="0" i="0" u="none" strike="noStrike" kern="1200" cap="none" spc="0" normalizeH="0" baseline="0" dirty="0" smtClean="0">
                        <a:ln>
                          <a:noFill/>
                        </a:ln>
                        <a:solidFill>
                          <a:schemeClr val="tx1"/>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000" b="0" dirty="0" smtClean="0">
                          <a:latin typeface="+mn-lt"/>
                        </a:rPr>
                        <a:t>René Barranco; </a:t>
                      </a:r>
                      <a:r>
                        <a:rPr lang="en-US" sz="1000" b="0" kern="1200" dirty="0" smtClean="0">
                          <a:solidFill>
                            <a:schemeClr val="tx1"/>
                          </a:solidFill>
                          <a:latin typeface="+mn-lt"/>
                          <a:ea typeface="+mn-ea"/>
                          <a:cs typeface="+mn-cs"/>
                        </a:rPr>
                        <a:t>Heuristics-Based</a:t>
                      </a:r>
                      <a:r>
                        <a:rPr lang="en-US" sz="1000" b="0" dirty="0" smtClean="0">
                          <a:latin typeface="+mn-lt"/>
                        </a:rPr>
                        <a:t> Testing; Internal Microsoft</a:t>
                      </a:r>
                      <a:r>
                        <a:rPr lang="en-US" sz="1000" b="0" baseline="0" dirty="0" smtClean="0">
                          <a:latin typeface="+mn-lt"/>
                        </a:rPr>
                        <a:t> Presentation</a:t>
                      </a: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txBody>
                  <a:tcPr/>
                </a:tc>
              </a:tr>
              <a:tr h="3942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smtClean="0">
                          <a:ln>
                            <a:noFill/>
                          </a:ln>
                          <a:solidFill>
                            <a:schemeClr val="tx1"/>
                          </a:solidFill>
                          <a:effectLst/>
                          <a:uLnTx/>
                          <a:uFillTx/>
                          <a:latin typeface="+mn-lt"/>
                          <a:ea typeface="+mn-ea"/>
                          <a:cs typeface="+mn-cs"/>
                        </a:rPr>
                        <a:t>[Dell, 2012]</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smtClean="0">
                        <a:ln>
                          <a:noFill/>
                        </a:ln>
                        <a:solidFill>
                          <a:schemeClr val="tx1"/>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http://whichtestwon.com/dell%e2%80%99s-site-wide-search-box-test </a:t>
                      </a:r>
                    </a:p>
                  </a:txBody>
                  <a:tcPr/>
                </a:tc>
              </a:tr>
              <a:tr h="5280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smtClean="0">
                          <a:ln>
                            <a:noFill/>
                          </a:ln>
                          <a:solidFill>
                            <a:schemeClr val="tx1"/>
                          </a:solidFill>
                          <a:effectLst/>
                          <a:uLnTx/>
                          <a:uFillTx/>
                          <a:latin typeface="+mn-lt"/>
                          <a:ea typeface="+mn-ea"/>
                          <a:cs typeface="+mn-cs"/>
                        </a:rPr>
                        <a:t>[Microsoft.com, TechNet]</a:t>
                      </a: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http://technet.microsoft.com/en-us/library/cc627315.aspx </a:t>
                      </a:r>
                    </a:p>
                  </a:txBody>
                  <a:tcPr/>
                </a:tc>
              </a:tr>
              <a:tr h="5280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smtClean="0">
                          <a:ln>
                            <a:noFill/>
                          </a:ln>
                          <a:solidFill>
                            <a:schemeClr val="tx1"/>
                          </a:solidFill>
                          <a:effectLst/>
                          <a:uLnTx/>
                          <a:uFillTx/>
                          <a:latin typeface="+mn-lt"/>
                          <a:ea typeface="+mn-ea"/>
                          <a:cs typeface="+mn-cs"/>
                        </a:rPr>
                        <a:t>[Cockcroft, March 2012]</a:t>
                      </a: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hlinkClick r:id="rId3"/>
                        </a:rPr>
                        <a:t>http://perfcap.blogspot.com/2012/03/ops-devops-and-noops-at-netflix.html</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a:t>
                      </a:r>
                    </a:p>
                  </a:txBody>
                  <a:tcPr/>
                </a:tc>
              </a:tr>
              <a:tr h="5280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smtClean="0">
                          <a:ln>
                            <a:noFill/>
                          </a:ln>
                          <a:solidFill>
                            <a:schemeClr val="tx1"/>
                          </a:solidFill>
                          <a:effectLst/>
                          <a:uLnTx/>
                          <a:uFillTx/>
                          <a:latin typeface="+mn-lt"/>
                          <a:ea typeface="+mn-ea"/>
                          <a:cs typeface="+mn-cs"/>
                        </a:rPr>
                        <a:t>[Deschamps, Johnston, Jan 2012]</a:t>
                      </a: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000" b="0" kern="1200" dirty="0" smtClean="0">
                          <a:solidFill>
                            <a:schemeClr val="tx1"/>
                          </a:solidFill>
                          <a:latin typeface="+mn-lt"/>
                          <a:ea typeface="+mn-ea"/>
                          <a:cs typeface="+mn-cs"/>
                        </a:rPr>
                        <a:t>Experiences of Test Automation; Dorothy Graham; Jan 2012; ISBN 0321754069; Chapter: “Moving to the Cloud: The Evolution of TiP, Continuous Regression Testing in Production”; Ken Johnston, Felix Deschamps</a:t>
                      </a:r>
                      <a:endParaRPr lang="en-US" sz="1000" b="0" kern="1200" noProof="0" dirty="0" smtClean="0">
                        <a:solidFill>
                          <a:schemeClr val="tx1"/>
                        </a:solidFill>
                        <a:latin typeface="+mn-lt"/>
                        <a:ea typeface="+mn-ea"/>
                        <a:cs typeface="+mn-cs"/>
                      </a:endParaRPr>
                    </a:p>
                  </a:txBody>
                  <a:tcPr/>
                </a:tc>
              </a:tr>
              <a:tr h="576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smtClean="0">
                          <a:ln>
                            <a:noFill/>
                          </a:ln>
                          <a:solidFill>
                            <a:schemeClr val="tx1"/>
                          </a:solidFill>
                          <a:effectLst/>
                          <a:uLnTx/>
                          <a:uFillTx/>
                          <a:latin typeface="+mn-lt"/>
                          <a:ea typeface="+mn-ea"/>
                          <a:cs typeface="+mn-cs"/>
                        </a:rPr>
                        <a:t>[Google DC, 2008]</a:t>
                      </a: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http://content.dell.com/us/en/gen/d/large-business/google-data-center.aspx?dgc=SM&amp;cid=57468&amp;lid=1491495</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http://perspectives.mvdirona.com/2008/06/11/JeffDeanOnGoogleInfrastructure.aspx </a:t>
                      </a:r>
                    </a:p>
                  </a:txBody>
                  <a:tcPr/>
                </a:tc>
              </a:tr>
            </a:tbl>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t>109</a:t>
            </a:fld>
            <a:endParaRPr lang="en-US" dirty="0"/>
          </a:p>
        </p:txBody>
      </p:sp>
    </p:spTree>
    <p:extLst>
      <p:ext uri="{BB962C8B-B14F-4D97-AF65-F5344CB8AC3E}">
        <p14:creationId xmlns:p14="http://schemas.microsoft.com/office/powerpoint/2010/main" val="416583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 </a:t>
            </a:r>
            <a:r>
              <a:rPr lang="en-US" u="sng" dirty="0" smtClean="0"/>
              <a:t>M</a:t>
            </a:r>
            <a:r>
              <a:rPr lang="en-US" dirty="0" smtClean="0"/>
              <a:t>ethodologies</a:t>
            </a:r>
            <a:endParaRPr lang="en-US" dirty="0"/>
          </a:p>
        </p:txBody>
      </p:sp>
      <p:sp>
        <p:nvSpPr>
          <p:cNvPr id="3" name="Content Placeholder 2"/>
          <p:cNvSpPr>
            <a:spLocks noGrp="1"/>
          </p:cNvSpPr>
          <p:nvPr>
            <p:ph idx="1"/>
          </p:nvPr>
        </p:nvSpPr>
        <p:spPr>
          <a:xfrm>
            <a:off x="525483" y="990600"/>
            <a:ext cx="8229600" cy="1447800"/>
          </a:xfrm>
        </p:spPr>
        <p:txBody>
          <a:bodyPr>
            <a:normAutofit/>
          </a:bodyPr>
          <a:lstStyle/>
          <a:p>
            <a:r>
              <a:rPr lang="en-US" dirty="0" smtClean="0"/>
              <a:t>Based on observation across Microsoft and Industry</a:t>
            </a:r>
          </a:p>
          <a:p>
            <a:pPr marL="0" indent="0">
              <a:buNone/>
            </a:pPr>
            <a:endParaRPr lang="en-US" dirty="0" smtClean="0"/>
          </a:p>
          <a:p>
            <a:r>
              <a:rPr lang="en-US" dirty="0" smtClean="0"/>
              <a:t>Your team may categorize differently</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5550945"/>
              </p:ext>
            </p:extLst>
          </p:nvPr>
        </p:nvGraphicFramePr>
        <p:xfrm>
          <a:off x="356235" y="2667000"/>
          <a:ext cx="8635365" cy="3108960"/>
        </p:xfrm>
        <a:graphic>
          <a:graphicData uri="http://schemas.openxmlformats.org/drawingml/2006/table">
            <a:tbl>
              <a:tblPr>
                <a:tableStyleId>{69CF1AB2-1976-4502-BF36-3FF5EA218861}</a:tableStyleId>
              </a:tblPr>
              <a:tblGrid>
                <a:gridCol w="4251960"/>
                <a:gridCol w="4383405"/>
              </a:tblGrid>
              <a:tr h="621792">
                <a:tc>
                  <a:txBody>
                    <a:bodyPr/>
                    <a:lstStyle/>
                    <a:p>
                      <a:pPr algn="l" fontAlgn="b"/>
                      <a:r>
                        <a:rPr lang="en-US" sz="2400" u="none" strike="noStrike" dirty="0">
                          <a:effectLst/>
                        </a:rPr>
                        <a:t>Data Mining</a:t>
                      </a:r>
                      <a:endParaRPr lang="en-US" sz="2400" b="0" i="0" u="none" strike="noStrike" dirty="0">
                        <a:solidFill>
                          <a:schemeClr val="bg1"/>
                        </a:solidFill>
                        <a:effectLst/>
                        <a:latin typeface="Calibri"/>
                      </a:endParaRPr>
                    </a:p>
                  </a:txBody>
                  <a:tcPr anchor="ctr"/>
                </a:tc>
                <a:tc>
                  <a:txBody>
                    <a:bodyPr/>
                    <a:lstStyle/>
                    <a:p>
                      <a:pPr algn="l" fontAlgn="b"/>
                      <a:r>
                        <a:rPr lang="en-US" sz="2400" u="none" strike="noStrike" dirty="0">
                          <a:effectLst/>
                        </a:rPr>
                        <a:t>Dogfood/beta</a:t>
                      </a:r>
                      <a:endParaRPr lang="en-US" sz="2400" b="0" i="0" u="none" strike="noStrike" dirty="0">
                        <a:solidFill>
                          <a:schemeClr val="bg1"/>
                        </a:solidFill>
                        <a:effectLst/>
                        <a:latin typeface="Calibri"/>
                      </a:endParaRPr>
                    </a:p>
                  </a:txBody>
                  <a:tcPr anchor="ctr"/>
                </a:tc>
              </a:tr>
              <a:tr h="621792">
                <a:tc>
                  <a:txBody>
                    <a:bodyPr/>
                    <a:lstStyle/>
                    <a:p>
                      <a:pPr algn="l" fontAlgn="b"/>
                      <a:r>
                        <a:rPr lang="en-US" sz="2400" u="none" strike="noStrike" dirty="0">
                          <a:effectLst/>
                        </a:rPr>
                        <a:t>User Performance Testing</a:t>
                      </a:r>
                      <a:endParaRPr lang="en-US" sz="2400" b="0" i="0" u="none" strike="noStrike" dirty="0">
                        <a:solidFill>
                          <a:schemeClr val="bg1"/>
                        </a:solidFill>
                        <a:effectLst/>
                        <a:latin typeface="Calibri"/>
                      </a:endParaRPr>
                    </a:p>
                  </a:txBody>
                  <a:tcPr anchor="ctr"/>
                </a:tc>
                <a:tc>
                  <a:txBody>
                    <a:bodyPr/>
                    <a:lstStyle/>
                    <a:p>
                      <a:pPr algn="l" fontAlgn="b"/>
                      <a:r>
                        <a:rPr lang="en-US" sz="2400" u="none" strike="noStrike" dirty="0">
                          <a:effectLst/>
                        </a:rPr>
                        <a:t>Synthetic Tests in Production</a:t>
                      </a:r>
                      <a:endParaRPr lang="en-US" sz="2400" b="0" i="0" u="none" strike="noStrike" dirty="0">
                        <a:solidFill>
                          <a:schemeClr val="bg1"/>
                        </a:solidFill>
                        <a:effectLst/>
                        <a:latin typeface="Calibri"/>
                      </a:endParaRPr>
                    </a:p>
                  </a:txBody>
                  <a:tcPr anchor="ctr"/>
                </a:tc>
              </a:tr>
              <a:tr h="621792">
                <a:tc>
                  <a:txBody>
                    <a:bodyPr/>
                    <a:lstStyle/>
                    <a:p>
                      <a:pPr algn="l" fontAlgn="b"/>
                      <a:r>
                        <a:rPr lang="en-US" sz="2400" u="none" strike="noStrike" dirty="0" smtClean="0">
                          <a:effectLst/>
                        </a:rPr>
                        <a:t>Environment Validation</a:t>
                      </a:r>
                      <a:endParaRPr lang="en-US" sz="2400" b="0" i="0" u="none" strike="noStrike" dirty="0">
                        <a:solidFill>
                          <a:schemeClr val="bg1"/>
                        </a:solidFill>
                        <a:effectLst/>
                        <a:latin typeface="Calibri"/>
                      </a:endParaRPr>
                    </a:p>
                  </a:txBody>
                  <a:tcPr anchor="ctr"/>
                </a:tc>
                <a:tc>
                  <a:txBody>
                    <a:bodyPr/>
                    <a:lstStyle/>
                    <a:p>
                      <a:pPr algn="l" fontAlgn="b"/>
                      <a:r>
                        <a:rPr lang="en-US" sz="2400" u="none" strike="noStrike" dirty="0">
                          <a:effectLst/>
                        </a:rPr>
                        <a:t>User Scenario Execution </a:t>
                      </a:r>
                      <a:endParaRPr lang="en-US" sz="2400" b="0" i="0" u="none" strike="noStrike" dirty="0">
                        <a:solidFill>
                          <a:schemeClr val="bg1"/>
                        </a:solidFill>
                        <a:effectLst/>
                        <a:latin typeface="Calibri"/>
                      </a:endParaRPr>
                    </a:p>
                  </a:txBody>
                  <a:tcPr anchor="ctr"/>
                </a:tc>
              </a:tr>
              <a:tr h="621792">
                <a:tc>
                  <a:txBody>
                    <a:bodyPr/>
                    <a:lstStyle/>
                    <a:p>
                      <a:pPr algn="l" fontAlgn="b"/>
                      <a:r>
                        <a:rPr lang="en-US" sz="2400" u="none" strike="noStrike" dirty="0">
                          <a:effectLst/>
                        </a:rPr>
                        <a:t>Experimentation for Design</a:t>
                      </a:r>
                      <a:endParaRPr lang="en-US" sz="2400" b="0" i="0" u="none" strike="noStrike" dirty="0">
                        <a:solidFill>
                          <a:schemeClr val="bg1"/>
                        </a:solidFill>
                        <a:effectLst/>
                        <a:latin typeface="Calibri"/>
                      </a:endParaRPr>
                    </a:p>
                  </a:txBody>
                  <a:tcPr anchor="ctr"/>
                </a:tc>
                <a:tc>
                  <a:txBody>
                    <a:bodyPr/>
                    <a:lstStyle/>
                    <a:p>
                      <a:pPr algn="l" fontAlgn="b"/>
                      <a:r>
                        <a:rPr lang="en-US" sz="2400" u="none" strike="noStrike" dirty="0">
                          <a:effectLst/>
                        </a:rPr>
                        <a:t>Load Testing in Production</a:t>
                      </a:r>
                      <a:endParaRPr lang="en-US" sz="2400" b="0" i="0" u="none" strike="noStrike" dirty="0">
                        <a:solidFill>
                          <a:schemeClr val="bg1"/>
                        </a:solidFill>
                        <a:effectLst/>
                        <a:latin typeface="Calibri"/>
                      </a:endParaRPr>
                    </a:p>
                  </a:txBody>
                  <a:tcPr anchor="ctr"/>
                </a:tc>
              </a:tr>
              <a:tr h="621792">
                <a:tc>
                  <a:txBody>
                    <a:bodyPr/>
                    <a:lstStyle/>
                    <a:p>
                      <a:pPr algn="l" fontAlgn="b"/>
                      <a:r>
                        <a:rPr lang="en-US" sz="2400" u="none" strike="noStrike" dirty="0">
                          <a:effectLst/>
                        </a:rPr>
                        <a:t>Controlled Test Flight</a:t>
                      </a:r>
                      <a:endParaRPr lang="en-US" sz="2400" b="0" i="0" u="none" strike="noStrike" dirty="0">
                        <a:solidFill>
                          <a:schemeClr val="bg1"/>
                        </a:solidFill>
                        <a:effectLst/>
                        <a:latin typeface="Calibri"/>
                      </a:endParaRPr>
                    </a:p>
                  </a:txBody>
                  <a:tcPr anchor="ctr"/>
                </a:tc>
                <a:tc>
                  <a:txBody>
                    <a:bodyPr/>
                    <a:lstStyle/>
                    <a:p>
                      <a:pPr algn="l" fontAlgn="b"/>
                      <a:r>
                        <a:rPr lang="en-US" sz="2400" u="none" strike="noStrike" dirty="0">
                          <a:effectLst/>
                        </a:rPr>
                        <a:t>Destructive Testing</a:t>
                      </a:r>
                      <a:endParaRPr lang="en-US" sz="2400" b="0" i="0" u="none" strike="noStrike" dirty="0">
                        <a:solidFill>
                          <a:schemeClr val="bg1"/>
                        </a:solidFill>
                        <a:effectLst/>
                        <a:latin typeface="Calibri"/>
                      </a:endParaRPr>
                    </a:p>
                  </a:txBody>
                  <a:tcPr anchor="ctr"/>
                </a:tc>
              </a:tr>
            </a:tbl>
          </a:graphicData>
        </a:graphic>
      </p:graphicFrame>
      <p:sp>
        <p:nvSpPr>
          <p:cNvPr id="5" name="Flowchart: Process 4"/>
          <p:cNvSpPr/>
          <p:nvPr/>
        </p:nvSpPr>
        <p:spPr>
          <a:xfrm>
            <a:off x="990600" y="5951517"/>
            <a:ext cx="990600" cy="76200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dirty="0" smtClean="0"/>
              <a:t>1</a:t>
            </a:r>
            <a:endParaRPr lang="en-US" sz="3600" dirty="0"/>
          </a:p>
        </p:txBody>
      </p:sp>
      <p:sp>
        <p:nvSpPr>
          <p:cNvPr id="7" name="Flowchart: Process 6"/>
          <p:cNvSpPr/>
          <p:nvPr/>
        </p:nvSpPr>
        <p:spPr>
          <a:xfrm>
            <a:off x="1625600" y="5951517"/>
            <a:ext cx="990600" cy="76200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dirty="0"/>
              <a:t>2</a:t>
            </a:r>
          </a:p>
        </p:txBody>
      </p:sp>
      <p:sp>
        <p:nvSpPr>
          <p:cNvPr id="8" name="Flowchart: Process 7"/>
          <p:cNvSpPr/>
          <p:nvPr/>
        </p:nvSpPr>
        <p:spPr>
          <a:xfrm>
            <a:off x="2260600" y="5951517"/>
            <a:ext cx="990600" cy="76200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dirty="0"/>
              <a:t>3</a:t>
            </a:r>
          </a:p>
        </p:txBody>
      </p:sp>
      <p:sp>
        <p:nvSpPr>
          <p:cNvPr id="9" name="Flowchart: Process 8"/>
          <p:cNvSpPr/>
          <p:nvPr/>
        </p:nvSpPr>
        <p:spPr>
          <a:xfrm>
            <a:off x="2895600" y="5951517"/>
            <a:ext cx="990600" cy="76200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dirty="0"/>
              <a:t>4</a:t>
            </a:r>
          </a:p>
        </p:txBody>
      </p:sp>
      <p:sp>
        <p:nvSpPr>
          <p:cNvPr id="10" name="Flowchart: Process 9"/>
          <p:cNvSpPr/>
          <p:nvPr/>
        </p:nvSpPr>
        <p:spPr>
          <a:xfrm>
            <a:off x="3530600" y="5951517"/>
            <a:ext cx="990600" cy="76200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dirty="0"/>
              <a:t>5</a:t>
            </a:r>
          </a:p>
        </p:txBody>
      </p:sp>
      <p:sp>
        <p:nvSpPr>
          <p:cNvPr id="11" name="Flowchart: Process 10"/>
          <p:cNvSpPr/>
          <p:nvPr/>
        </p:nvSpPr>
        <p:spPr>
          <a:xfrm>
            <a:off x="4165600" y="5951517"/>
            <a:ext cx="990600" cy="76200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dirty="0"/>
              <a:t>6</a:t>
            </a:r>
          </a:p>
        </p:txBody>
      </p:sp>
      <p:sp>
        <p:nvSpPr>
          <p:cNvPr id="12" name="Flowchart: Process 11"/>
          <p:cNvSpPr/>
          <p:nvPr/>
        </p:nvSpPr>
        <p:spPr>
          <a:xfrm>
            <a:off x="4800600" y="5951517"/>
            <a:ext cx="990600" cy="76200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dirty="0"/>
              <a:t>7</a:t>
            </a:r>
          </a:p>
        </p:txBody>
      </p:sp>
      <p:sp>
        <p:nvSpPr>
          <p:cNvPr id="13" name="Flowchart: Process 12"/>
          <p:cNvSpPr/>
          <p:nvPr/>
        </p:nvSpPr>
        <p:spPr>
          <a:xfrm>
            <a:off x="5435600" y="5951517"/>
            <a:ext cx="990600" cy="76200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dirty="0"/>
              <a:t>8</a:t>
            </a:r>
          </a:p>
        </p:txBody>
      </p:sp>
      <p:sp>
        <p:nvSpPr>
          <p:cNvPr id="14" name="Flowchart: Process 13"/>
          <p:cNvSpPr/>
          <p:nvPr/>
        </p:nvSpPr>
        <p:spPr>
          <a:xfrm>
            <a:off x="6070600" y="5951517"/>
            <a:ext cx="990600" cy="76200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dirty="0"/>
              <a:t>9</a:t>
            </a:r>
          </a:p>
        </p:txBody>
      </p:sp>
      <p:sp>
        <p:nvSpPr>
          <p:cNvPr id="15" name="Flowchart: Process 14"/>
          <p:cNvSpPr/>
          <p:nvPr/>
        </p:nvSpPr>
        <p:spPr>
          <a:xfrm>
            <a:off x="6705600" y="5951517"/>
            <a:ext cx="990600" cy="76200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dirty="0" smtClean="0"/>
              <a:t>10</a:t>
            </a:r>
            <a:endParaRPr lang="en-US" sz="3600" dirty="0"/>
          </a:p>
        </p:txBody>
      </p:sp>
    </p:spTree>
    <p:extLst>
      <p:ext uri="{BB962C8B-B14F-4D97-AF65-F5344CB8AC3E}">
        <p14:creationId xmlns:p14="http://schemas.microsoft.com/office/powerpoint/2010/main" val="416927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r>
              <a:rPr lang="en-US" sz="3200" i="1" dirty="0" smtClean="0"/>
              <a:t>continued</a:t>
            </a:r>
            <a:endParaRPr lang="en-US"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48491189"/>
              </p:ext>
            </p:extLst>
          </p:nvPr>
        </p:nvGraphicFramePr>
        <p:xfrm>
          <a:off x="228600" y="1219200"/>
          <a:ext cx="8763000" cy="3936116"/>
        </p:xfrm>
        <a:graphic>
          <a:graphicData uri="http://schemas.openxmlformats.org/drawingml/2006/table">
            <a:tbl>
              <a:tblPr bandRow="1">
                <a:tableStyleId>{3B4B98B0-60AC-42C2-AFA5-B58CD77FA1E5}</a:tableStyleId>
              </a:tblPr>
              <a:tblGrid>
                <a:gridCol w="1877785"/>
                <a:gridCol w="6885215"/>
              </a:tblGrid>
              <a:tr h="5280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smtClean="0">
                          <a:ln>
                            <a:noFill/>
                          </a:ln>
                          <a:solidFill>
                            <a:schemeClr val="tx1"/>
                          </a:solidFill>
                          <a:effectLst/>
                          <a:uLnTx/>
                          <a:uFillTx/>
                          <a:latin typeface="+mn-lt"/>
                          <a:ea typeface="+mn-ea"/>
                          <a:cs typeface="+mn-cs"/>
                        </a:rPr>
                        <a:t>[Netflix Army, July 2011]</a:t>
                      </a:r>
                    </a:p>
                  </a:txBody>
                  <a:tcPr/>
                </a:tc>
                <a:tc>
                  <a:txBody>
                    <a:bodyPr/>
                    <a:lstStyle/>
                    <a:p>
                      <a:pPr rtl="0" fontAlgn="ctr"/>
                      <a:r>
                        <a:rPr lang="en-US" sz="1000" b="0" dirty="0" smtClean="0">
                          <a:effectLst/>
                          <a:latin typeface="+mn-lt"/>
                        </a:rPr>
                        <a:t>The Netflix Simian Army; July 2011</a:t>
                      </a:r>
                    </a:p>
                    <a:p>
                      <a:pPr rtl="0" fontAlgn="ctr"/>
                      <a:r>
                        <a:rPr lang="en-US" sz="1000" b="0" dirty="0" smtClean="0">
                          <a:effectLst/>
                          <a:latin typeface="+mn-lt"/>
                        </a:rPr>
                        <a:t>http://techblog.netflix.com/2011/07/netflix-simian-army.html </a:t>
                      </a:r>
                    </a:p>
                  </a:txBody>
                  <a:tcPr/>
                </a:tc>
              </a:tr>
              <a:tr h="5458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[Google-Wide Profiling, 2010]</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smtClean="0">
                        <a:ln>
                          <a:noFill/>
                        </a:ln>
                        <a:solidFill>
                          <a:schemeClr val="tx1"/>
                        </a:solidFill>
                        <a:effectLst/>
                        <a:uLnTx/>
                        <a:uFillTx/>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Ren, Gang, et al. Google-wide Profiling: A Continuous Profiling Infrastructure for Data Centers. [Online] July 30, 2010. research.google.com/pubs/archive/36575.pdf</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smtClean="0">
                        <a:ln>
                          <a:noFill/>
                        </a:ln>
                        <a:solidFill>
                          <a:schemeClr val="tx1"/>
                        </a:solidFill>
                        <a:effectLst/>
                        <a:uLnTx/>
                        <a:uFillTx/>
                        <a:latin typeface="+mn-lt"/>
                        <a:ea typeface="+mn-ea"/>
                        <a:cs typeface="+mn-cs"/>
                      </a:endParaRPr>
                    </a:p>
                  </a:txBody>
                  <a:tcPr/>
                </a:tc>
              </a:tr>
              <a:tr h="2561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smtClean="0">
                          <a:ln>
                            <a:noFill/>
                          </a:ln>
                          <a:solidFill>
                            <a:schemeClr val="tx1"/>
                          </a:solidFill>
                          <a:effectLst/>
                          <a:uLnTx/>
                          <a:uFillTx/>
                          <a:latin typeface="+mn-lt"/>
                          <a:ea typeface="+mn-ea"/>
                          <a:cs typeface="+mn-cs"/>
                        </a:rPr>
                        <a:t>[Facebook ships, 2011]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smtClean="0">
                          <a:ln>
                            <a:noFill/>
                          </a:ln>
                          <a:solidFill>
                            <a:schemeClr val="tx1"/>
                          </a:solidFill>
                          <a:effectLst/>
                          <a:uLnTx/>
                          <a:uFillTx/>
                          <a:latin typeface="+mn-lt"/>
                          <a:ea typeface="+mn-ea"/>
                          <a:cs typeface="+mn-cs"/>
                        </a:rPr>
                        <a:t>http://framethink.blogspot.com/2011/01/how-facebook-ships-code.html</a:t>
                      </a:r>
                    </a:p>
                  </a:txBody>
                  <a:tcPr/>
                </a:tc>
              </a:tr>
              <a:tr h="5280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smtClean="0">
                          <a:ln>
                            <a:noFill/>
                          </a:ln>
                          <a:solidFill>
                            <a:schemeClr val="tx1"/>
                          </a:solidFill>
                          <a:effectLst/>
                          <a:uLnTx/>
                          <a:uFillTx/>
                          <a:latin typeface="+mn-lt"/>
                          <a:ea typeface="+mn-ea"/>
                          <a:cs typeface="+mn-cs"/>
                        </a:rPr>
                        <a:t>[Google BusinessWeek, April 2008]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smtClean="0">
                          <a:ln>
                            <a:noFill/>
                          </a:ln>
                          <a:solidFill>
                            <a:schemeClr val="tx1"/>
                          </a:solidFill>
                          <a:effectLst/>
                          <a:uLnTx/>
                          <a:uFillTx/>
                          <a:latin typeface="+mn-lt"/>
                          <a:ea typeface="+mn-ea"/>
                          <a:cs typeface="+mn-cs"/>
                        </a:rPr>
                        <a:t>How Google Fuels Its Idea Factory, BusinessWeek, April 29, 2008; </a:t>
                      </a:r>
                      <a:r>
                        <a:rPr kumimoji="0" lang="en-US" sz="1000" b="0" i="0" u="none" strike="noStrike" kern="1200" cap="none" spc="0" normalizeH="0" baseline="0" dirty="0" smtClean="0">
                          <a:ln>
                            <a:noFill/>
                          </a:ln>
                          <a:solidFill>
                            <a:schemeClr val="tx1"/>
                          </a:solidFill>
                          <a:effectLst/>
                          <a:uLnTx/>
                          <a:uFillTx/>
                          <a:latin typeface="+mn-lt"/>
                          <a:ea typeface="+mn-ea"/>
                          <a:cs typeface="+mn-cs"/>
                          <a:hlinkClick r:id="rId2"/>
                        </a:rPr>
                        <a:t>http://www.businessweek.com/magazine/content/08_19/b4083054277984.htm</a:t>
                      </a:r>
                      <a:endParaRPr kumimoji="0" lang="en-US" sz="1000" b="0" i="0" u="none" strike="noStrike" kern="1200" cap="none" spc="0" normalizeH="0" baseline="0" dirty="0" smtClean="0">
                        <a:ln>
                          <a:noFill/>
                        </a:ln>
                        <a:solidFill>
                          <a:schemeClr val="tx1"/>
                        </a:solidFill>
                        <a:effectLst/>
                        <a:uLnTx/>
                        <a:uFillTx/>
                        <a:latin typeface="+mn-lt"/>
                        <a:ea typeface="+mn-ea"/>
                        <a:cs typeface="+mn-cs"/>
                      </a:endParaRPr>
                    </a:p>
                  </a:txBody>
                  <a:tcPr/>
                </a:tc>
              </a:tr>
              <a:tr h="5280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smtClean="0">
                          <a:ln>
                            <a:noFill/>
                          </a:ln>
                          <a:solidFill>
                            <a:schemeClr val="tx1"/>
                          </a:solidFill>
                          <a:effectLst/>
                          <a:uLnTx/>
                          <a:uFillTx/>
                          <a:latin typeface="+mn-lt"/>
                          <a:ea typeface="+mn-ea"/>
                          <a:cs typeface="+mn-cs"/>
                        </a:rPr>
                        <a:t>[IBM 2011]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hlinkClick r:id="rId3"/>
                        </a:rPr>
                        <a:t>http://www.ibm.com/developerworks/websphere/techjournal/1102_supauth/1102_supauth.html</a:t>
                      </a:r>
                      <a:endParaRPr lang="en-US" sz="1000" kern="1200" dirty="0" smtClean="0">
                        <a:solidFill>
                          <a:schemeClr val="tx1"/>
                        </a:solidFill>
                        <a:effectLst/>
                        <a:latin typeface="+mn-lt"/>
                        <a:ea typeface="+mn-ea"/>
                        <a:cs typeface="+mn-cs"/>
                      </a:endParaRPr>
                    </a:p>
                  </a:txBody>
                  <a:tcPr/>
                </a:tc>
              </a:tr>
              <a:tr h="2872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smtClean="0">
                          <a:ln>
                            <a:noFill/>
                          </a:ln>
                          <a:solidFill>
                            <a:schemeClr val="tx1"/>
                          </a:solidFill>
                          <a:effectLst/>
                          <a:uLnTx/>
                          <a:uFillTx/>
                          <a:latin typeface="+mn-lt"/>
                          <a:ea typeface="+mn-ea"/>
                          <a:cs typeface="+mn-cs"/>
                        </a:rPr>
                        <a:t>[Kokogiak, 2006]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hlinkClick r:id="rId4"/>
                        </a:rPr>
                        <a:t>http://www.kokogiak.com/gedankengang/2006/08/amazons-digital-video-sneak-peek.html</a:t>
                      </a:r>
                      <a:r>
                        <a:rPr lang="en-US" sz="1000" kern="1200" dirty="0" smtClean="0">
                          <a:solidFill>
                            <a:schemeClr val="tx1"/>
                          </a:solidFill>
                          <a:effectLst/>
                          <a:latin typeface="+mn-lt"/>
                          <a:ea typeface="+mn-ea"/>
                          <a:cs typeface="+mn-cs"/>
                        </a:rPr>
                        <a:t> </a:t>
                      </a:r>
                    </a:p>
                  </a:txBody>
                  <a:tcPr/>
                </a:tc>
              </a:tr>
              <a:tr h="5458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smtClean="0">
                          <a:ln>
                            <a:noFill/>
                          </a:ln>
                          <a:solidFill>
                            <a:schemeClr val="tx1"/>
                          </a:solidFill>
                          <a:effectLst/>
                          <a:uLnTx/>
                          <a:uFillTx/>
                          <a:latin typeface="+mn-lt"/>
                          <a:ea typeface="+mn-ea"/>
                          <a:cs typeface="+mn-cs"/>
                        </a:rPr>
                        <a:t>[Google GTAC 2010]</a:t>
                      </a:r>
                    </a:p>
                  </a:txBody>
                  <a:tcPr/>
                </a:tc>
                <a:tc>
                  <a:txBody>
                    <a:bodyPr/>
                    <a:lstStyle/>
                    <a:p>
                      <a:r>
                        <a:rPr lang="en-US" sz="1000" kern="1200" dirty="0" smtClean="0">
                          <a:solidFill>
                            <a:schemeClr val="tx1"/>
                          </a:solidFill>
                          <a:effectLst/>
                          <a:latin typeface="+mn-lt"/>
                          <a:ea typeface="+mn-ea"/>
                          <a:cs typeface="+mn-cs"/>
                        </a:rPr>
                        <a:t>Whittaker, James. GTAC 2010: Turning Quality on its Head. [Online] October 29, 2010. </a:t>
                      </a:r>
                    </a:p>
                    <a:p>
                      <a:r>
                        <a:rPr lang="en-US" sz="1000" kern="1200" dirty="0" smtClean="0">
                          <a:solidFill>
                            <a:schemeClr val="tx1"/>
                          </a:solidFill>
                          <a:effectLst/>
                          <a:latin typeface="+mn-lt"/>
                          <a:ea typeface="+mn-ea"/>
                          <a:cs typeface="+mn-cs"/>
                          <a:hlinkClick r:id="rId5"/>
                        </a:rPr>
                        <a:t>http://www.youtube.com/watch?v=cqwXUTjcabs&amp;feature=BF&amp;list=PL1242F05D3EA83AB1&amp;index=16</a:t>
                      </a:r>
                      <a:r>
                        <a:rPr lang="en-US" sz="10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txBody>
                  <a:tcPr/>
                </a:tc>
              </a:tr>
              <a:tr h="314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smtClean="0">
                          <a:ln>
                            <a:noFill/>
                          </a:ln>
                          <a:solidFill>
                            <a:schemeClr val="tx1"/>
                          </a:solidFill>
                          <a:effectLst/>
                          <a:uLnTx/>
                          <a:uFillTx/>
                          <a:latin typeface="+mn-lt"/>
                          <a:ea typeface="+mn-ea"/>
                          <a:cs typeface="+mn-cs"/>
                        </a:rPr>
                        <a:t>[Google,  JW 2009]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hlinkClick r:id="rId6"/>
                        </a:rPr>
                        <a:t>http://googletesting.blogspot.com/2009/07/plague-of-homelessness.html</a:t>
                      </a:r>
                      <a:endParaRPr lang="en-US" sz="1000" kern="1200" dirty="0" smtClean="0">
                        <a:solidFill>
                          <a:schemeClr val="tx1"/>
                        </a:solidFill>
                        <a:effectLst/>
                        <a:latin typeface="+mn-lt"/>
                        <a:ea typeface="+mn-ea"/>
                        <a:cs typeface="+mn-cs"/>
                      </a:endParaRPr>
                    </a:p>
                  </a:txBody>
                  <a:tcPr/>
                </a:tc>
              </a:tr>
              <a:tr h="314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a:t>
                      </a:r>
                      <a:r>
                        <a:rPr lang="en-US" sz="1000" dirty="0" err="1" smtClean="0"/>
                        <a:t>STPCon</a:t>
                      </a:r>
                      <a:r>
                        <a:rPr lang="en-US" sz="1000" dirty="0" smtClean="0"/>
                        <a:t>, 2012]</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smtClean="0">
                        <a:ln>
                          <a:noFill/>
                        </a:ln>
                        <a:solidFill>
                          <a:schemeClr val="tx1"/>
                        </a:solidFill>
                        <a:effectLst/>
                        <a:uLnTx/>
                        <a:uFillTx/>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err="1" smtClean="0">
                          <a:solidFill>
                            <a:schemeClr val="tx1"/>
                          </a:solidFill>
                          <a:effectLst/>
                          <a:latin typeface="+mn-lt"/>
                          <a:ea typeface="+mn-ea"/>
                          <a:cs typeface="+mn-cs"/>
                        </a:rPr>
                        <a:t>STPCon</a:t>
                      </a:r>
                      <a:r>
                        <a:rPr lang="en-US" sz="1000" kern="1200" dirty="0" smtClean="0">
                          <a:solidFill>
                            <a:schemeClr val="tx1"/>
                          </a:solidFill>
                          <a:effectLst/>
                          <a:latin typeface="+mn-lt"/>
                          <a:ea typeface="+mn-ea"/>
                          <a:cs typeface="+mn-cs"/>
                        </a:rPr>
                        <a:t> Spring 2012 - Testing Wanted: Dead or Alive – March 26, 2012</a:t>
                      </a:r>
                    </a:p>
                  </a:txBody>
                  <a:tcPr/>
                </a:tc>
              </a:tr>
            </a:tbl>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t>110</a:t>
            </a:fld>
            <a:endParaRPr lang="en-US" dirty="0"/>
          </a:p>
        </p:txBody>
      </p:sp>
    </p:spTree>
    <p:extLst>
      <p:ext uri="{BB962C8B-B14F-4D97-AF65-F5344CB8AC3E}">
        <p14:creationId xmlns:p14="http://schemas.microsoft.com/office/powerpoint/2010/main" val="285341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457200" y="1219201"/>
            <a:ext cx="8229600" cy="2253742"/>
          </a:xfrm>
        </p:spPr>
        <p:txBody>
          <a:bodyPr>
            <a:normAutofit/>
          </a:bodyPr>
          <a:lstStyle/>
          <a:p>
            <a:pPr marL="0" indent="0" algn="ctr">
              <a:buNone/>
            </a:pPr>
            <a:r>
              <a:rPr lang="en-US" dirty="0" smtClean="0">
                <a:solidFill>
                  <a:prstClr val="black">
                    <a:lumMod val="50000"/>
                    <a:lumOff val="50000"/>
                  </a:prstClr>
                </a:solidFill>
              </a:rPr>
              <a:t>Session 503</a:t>
            </a:r>
            <a:endParaRPr lang="en-US" sz="3600" dirty="0" smtClean="0"/>
          </a:p>
          <a:p>
            <a:pPr marL="0" indent="0" algn="ctr">
              <a:buNone/>
            </a:pPr>
            <a:r>
              <a:rPr lang="en-US" sz="3600" dirty="0"/>
              <a:t>A to Z Testing in </a:t>
            </a:r>
            <a:r>
              <a:rPr lang="en-US" sz="3600" dirty="0" smtClean="0"/>
              <a:t>Production</a:t>
            </a:r>
          </a:p>
          <a:p>
            <a:pPr marL="0" indent="0" algn="ctr">
              <a:buNone/>
            </a:pPr>
            <a:endParaRPr lang="en-US" dirty="0" smtClean="0"/>
          </a:p>
          <a:p>
            <a:pPr marL="0" indent="0" algn="ctr">
              <a:buNone/>
            </a:pPr>
            <a:r>
              <a:rPr lang="en-US" dirty="0" smtClean="0"/>
              <a:t>Seth Eliot</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111</a:t>
            </a:fld>
            <a:endParaRPr lang="en-US" dirty="0"/>
          </a:p>
        </p:txBody>
      </p:sp>
      <p:sp>
        <p:nvSpPr>
          <p:cNvPr id="6" name="Rounded Rectangle 5"/>
          <p:cNvSpPr/>
          <p:nvPr/>
        </p:nvSpPr>
        <p:spPr>
          <a:xfrm>
            <a:off x="1325861" y="4648200"/>
            <a:ext cx="6700938" cy="1055608"/>
          </a:xfrm>
          <a:prstGeom prst="roundRect">
            <a:avLst/>
          </a:prstGeom>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en-US" sz="2400" dirty="0">
                <a:solidFill>
                  <a:schemeClr val="bg1"/>
                </a:solidFill>
                <a:latin typeface="+mj-lt"/>
              </a:rPr>
              <a:t> </a:t>
            </a:r>
            <a:r>
              <a:rPr lang="en-US" sz="2800" dirty="0">
                <a:solidFill>
                  <a:schemeClr val="bg1"/>
                </a:solidFill>
                <a:latin typeface="+mj-lt"/>
              </a:rPr>
              <a:t>Thank you for attending this session.  </a:t>
            </a:r>
            <a:endParaRPr lang="en-US" sz="2800" dirty="0" smtClean="0">
              <a:solidFill>
                <a:schemeClr val="bg1"/>
              </a:solidFill>
              <a:latin typeface="+mj-lt"/>
            </a:endParaRPr>
          </a:p>
          <a:p>
            <a:pPr algn="ctr"/>
            <a:r>
              <a:rPr lang="en-US" sz="2800" dirty="0" smtClean="0">
                <a:solidFill>
                  <a:schemeClr val="bg1"/>
                </a:solidFill>
                <a:latin typeface="+mj-lt"/>
              </a:rPr>
              <a:t>Please</a:t>
            </a:r>
            <a:r>
              <a:rPr lang="en-US" sz="2800" dirty="0">
                <a:solidFill>
                  <a:schemeClr val="bg1"/>
                </a:solidFill>
                <a:latin typeface="+mj-lt"/>
              </a:rPr>
              <a:t> fill out an </a:t>
            </a:r>
            <a:r>
              <a:rPr lang="en-US" sz="2800" dirty="0" smtClean="0">
                <a:solidFill>
                  <a:schemeClr val="bg1"/>
                </a:solidFill>
                <a:latin typeface="+mj-lt"/>
              </a:rPr>
              <a:t>evaluation</a:t>
            </a:r>
            <a:r>
              <a:rPr lang="en-US" sz="2800" dirty="0">
                <a:solidFill>
                  <a:schemeClr val="bg1"/>
                </a:solidFill>
                <a:latin typeface="+mj-lt"/>
              </a:rPr>
              <a:t> form.</a:t>
            </a:r>
          </a:p>
        </p:txBody>
      </p:sp>
    </p:spTree>
    <p:extLst>
      <p:ext uri="{BB962C8B-B14F-4D97-AF65-F5344CB8AC3E}">
        <p14:creationId xmlns:p14="http://schemas.microsoft.com/office/powerpoint/2010/main" val="371383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2000" autoRev="1" fill="hold" nodeType="withEffect">
                                  <p:stCondLst>
                                    <p:cond delay="0"/>
                                  </p:stCondLst>
                                  <p:childTnLst>
                                    <p:animClr clrSpc="rgb" dir="cw">
                                      <p:cBhvr override="childStyle">
                                        <p:cTn id="6" dur="2000" fill="hold"/>
                                        <p:tgtEl>
                                          <p:spTgt spid="6">
                                            <p:txEl>
                                              <p:pRg st="0" end="0"/>
                                            </p:txEl>
                                          </p:spTgt>
                                        </p:tgtEl>
                                        <p:attrNameLst>
                                          <p:attrName>style.color</p:attrName>
                                        </p:attrNameLst>
                                      </p:cBhvr>
                                      <p:to>
                                        <a:schemeClr val="tx1"/>
                                      </p:to>
                                    </p:animClr>
                                  </p:childTnLst>
                                </p:cTn>
                              </p:par>
                              <p:par>
                                <p:cTn id="7" presetID="3" presetClass="emph" presetSubtype="2" repeatCount="2000" autoRev="1" fill="hold" nodeType="withEffect">
                                  <p:stCondLst>
                                    <p:cond delay="0"/>
                                  </p:stCondLst>
                                  <p:childTnLst>
                                    <p:animClr clrSpc="rgb" dir="cw">
                                      <p:cBhvr override="childStyle">
                                        <p:cTn id="8" dur="2000" fill="hold"/>
                                        <p:tgtEl>
                                          <p:spTgt spid="6">
                                            <p:txEl>
                                              <p:pRg st="1" end="1"/>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990600"/>
          </a:xfrm>
        </p:spPr>
        <p:txBody>
          <a:bodyPr/>
          <a:lstStyle/>
          <a:p>
            <a:r>
              <a:rPr lang="en-US" sz="4000" dirty="0" smtClean="0"/>
              <a:t>TiP Methodologies in </a:t>
            </a:r>
            <a:r>
              <a:rPr lang="en-US" sz="4000" u="sng" dirty="0" smtClean="0"/>
              <a:t>T</a:t>
            </a:r>
            <a:r>
              <a:rPr lang="en-US" sz="4000" dirty="0" smtClean="0"/>
              <a:t>hree Stages</a:t>
            </a:r>
            <a:endParaRPr lang="en-US" sz="4000" dirty="0"/>
          </a:p>
        </p:txBody>
      </p:sp>
      <p:sp>
        <p:nvSpPr>
          <p:cNvPr id="3" name="Content Placeholder 2"/>
          <p:cNvSpPr>
            <a:spLocks noGrp="1"/>
          </p:cNvSpPr>
          <p:nvPr>
            <p:ph idx="1"/>
          </p:nvPr>
        </p:nvSpPr>
        <p:spPr>
          <a:xfrm>
            <a:off x="457200" y="1905000"/>
            <a:ext cx="8229600" cy="4495800"/>
          </a:xfrm>
        </p:spPr>
        <p:txBody>
          <a:bodyPr>
            <a:normAutofit/>
          </a:bodyPr>
          <a:lstStyle/>
          <a:p>
            <a:r>
              <a:rPr lang="en-US" sz="3200" b="1" dirty="0" smtClean="0"/>
              <a:t>Input</a:t>
            </a:r>
          </a:p>
          <a:p>
            <a:pPr lvl="1"/>
            <a:r>
              <a:rPr lang="en-US" sz="2400" dirty="0" smtClean="0"/>
              <a:t>Where does the data driving your tests come from?</a:t>
            </a:r>
          </a:p>
          <a:p>
            <a:pPr>
              <a:spcBef>
                <a:spcPts val="1200"/>
              </a:spcBef>
            </a:pPr>
            <a:r>
              <a:rPr lang="en-US" sz="3200" b="1" dirty="0" smtClean="0"/>
              <a:t>Effect</a:t>
            </a:r>
          </a:p>
          <a:p>
            <a:pPr lvl="1"/>
            <a:r>
              <a:rPr lang="en-US" sz="2400" dirty="0" smtClean="0"/>
              <a:t>Does the test change or act on production, and how?</a:t>
            </a:r>
          </a:p>
          <a:p>
            <a:pPr>
              <a:spcBef>
                <a:spcPts val="1200"/>
              </a:spcBef>
            </a:pPr>
            <a:r>
              <a:rPr lang="en-US" sz="3200" b="1" dirty="0" smtClean="0"/>
              <a:t>Observation</a:t>
            </a:r>
          </a:p>
          <a:p>
            <a:pPr lvl="1"/>
            <a:r>
              <a:rPr lang="en-US" sz="2400" dirty="0" smtClean="0"/>
              <a:t>How do we measure the test results?</a:t>
            </a:r>
            <a:endParaRPr lang="en-US" sz="2400" dirty="0"/>
          </a:p>
        </p:txBody>
      </p:sp>
      <p:graphicFrame>
        <p:nvGraphicFramePr>
          <p:cNvPr id="4" name="Diagram 3"/>
          <p:cNvGraphicFramePr/>
          <p:nvPr>
            <p:extLst>
              <p:ext uri="{D42A27DB-BD31-4B8C-83A1-F6EECF244321}">
                <p14:modId xmlns:p14="http://schemas.microsoft.com/office/powerpoint/2010/main" val="2482910075"/>
              </p:ext>
            </p:extLst>
          </p:nvPr>
        </p:nvGraphicFramePr>
        <p:xfrm>
          <a:off x="2209800" y="1143000"/>
          <a:ext cx="68580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08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TiP Methodologies – Inputs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3984224"/>
              </p:ext>
            </p:extLst>
          </p:nvPr>
        </p:nvGraphicFramePr>
        <p:xfrm>
          <a:off x="457200" y="1840620"/>
          <a:ext cx="82296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304800" y="789228"/>
            <a:ext cx="8610600" cy="954107"/>
          </a:xfrm>
          <a:prstGeom prst="rect">
            <a:avLst/>
          </a:prstGeom>
        </p:spPr>
        <p:txBody>
          <a:bodyPr wrap="square">
            <a:spAutoFit/>
          </a:bodyPr>
          <a:lstStyle/>
          <a:p>
            <a:pPr marL="914400" lvl="1" indent="-457200">
              <a:spcBef>
                <a:spcPct val="20000"/>
              </a:spcBef>
              <a:buFont typeface="Arial" pitchFamily="34" charset="0"/>
              <a:buChar char="•"/>
            </a:pPr>
            <a:r>
              <a:rPr lang="en-US" sz="2800" dirty="0">
                <a:solidFill>
                  <a:schemeClr val="tx1">
                    <a:lumMod val="65000"/>
                    <a:lumOff val="35000"/>
                  </a:schemeClr>
                </a:solidFill>
              </a:rPr>
              <a:t>Where does the data driving your tests come from</a:t>
            </a:r>
            <a:r>
              <a:rPr lang="en-US" sz="2800" dirty="0" smtClean="0">
                <a:solidFill>
                  <a:schemeClr val="tx1">
                    <a:lumMod val="65000"/>
                    <a:lumOff val="35000"/>
                  </a:schemeClr>
                </a:solidFill>
              </a:rPr>
              <a:t>?</a:t>
            </a:r>
            <a:endParaRPr lang="en-US" sz="2800" dirty="0">
              <a:solidFill>
                <a:schemeClr val="tx1">
                  <a:lumMod val="65000"/>
                  <a:lumOff val="35000"/>
                </a:schemeClr>
              </a:solidFill>
            </a:endParaRPr>
          </a:p>
        </p:txBody>
      </p:sp>
      <p:pic>
        <p:nvPicPr>
          <p:cNvPr id="9" name="Picture 3" descr="C:\Users\seliot\AppData\Local\Microsoft\Windows\Temporary Internet Files\Content.IE5\4031HRHJ\MC900311156[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388589" y="1715170"/>
            <a:ext cx="792403" cy="13541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seliot\AppData\Local\Microsoft\Windows\Temporary Internet Files\Content.IE5\4JOEF1CU\MC900024471[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548981" y="5310539"/>
            <a:ext cx="1375819" cy="13541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seliot\AppData\Local\Microsoft\Windows\Temporary Internet Files\Content.IE5\4031HRHJ\MC900432556[1].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66800" y="5269620"/>
            <a:ext cx="1435980" cy="14359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seliot\AppData\Local\Microsoft\Windows\Temporary Internet Files\Content.IE5\7B66FXW9\MC900433942[1].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396581" y="1560441"/>
            <a:ext cx="1383127" cy="1383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74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1"/>
          </a:xfrm>
        </p:spPr>
        <p:txBody>
          <a:bodyPr/>
          <a:lstStyle/>
          <a:p>
            <a:r>
              <a:rPr lang="en-US" sz="4000" dirty="0"/>
              <a:t>TiP Methodologies </a:t>
            </a:r>
            <a:r>
              <a:rPr lang="en-US" sz="4000" dirty="0" smtClean="0"/>
              <a:t>- Effects</a:t>
            </a:r>
            <a:endParaRPr lang="en-US" sz="4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345844242"/>
              </p:ext>
            </p:extLst>
          </p:nvPr>
        </p:nvGraphicFramePr>
        <p:xfrm>
          <a:off x="685800" y="1493837"/>
          <a:ext cx="83058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152400" y="616803"/>
            <a:ext cx="8839200" cy="830997"/>
          </a:xfrm>
          <a:prstGeom prst="rect">
            <a:avLst/>
          </a:prstGeom>
        </p:spPr>
        <p:txBody>
          <a:bodyPr wrap="square">
            <a:spAutoFit/>
          </a:bodyPr>
          <a:lstStyle/>
          <a:p>
            <a:pPr marL="914400" lvl="1" indent="-457200">
              <a:spcBef>
                <a:spcPct val="20000"/>
              </a:spcBef>
              <a:buFont typeface="Arial" pitchFamily="34" charset="0"/>
              <a:buChar char="•"/>
            </a:pPr>
            <a:r>
              <a:rPr lang="en-US" sz="2400" dirty="0">
                <a:solidFill>
                  <a:schemeClr val="tx1">
                    <a:lumMod val="50000"/>
                    <a:lumOff val="50000"/>
                  </a:schemeClr>
                </a:solidFill>
              </a:rPr>
              <a:t>Does the test change or act on </a:t>
            </a:r>
            <a:r>
              <a:rPr lang="en-US" sz="2400" dirty="0" smtClean="0">
                <a:solidFill>
                  <a:schemeClr val="tx1">
                    <a:lumMod val="50000"/>
                    <a:lumOff val="50000"/>
                  </a:schemeClr>
                </a:solidFill>
              </a:rPr>
              <a:t>production, </a:t>
            </a:r>
            <a:r>
              <a:rPr lang="en-US" sz="2400" dirty="0">
                <a:solidFill>
                  <a:schemeClr val="tx1">
                    <a:lumMod val="50000"/>
                    <a:lumOff val="50000"/>
                  </a:schemeClr>
                </a:solidFill>
              </a:rPr>
              <a:t>and how?</a:t>
            </a:r>
          </a:p>
        </p:txBody>
      </p:sp>
    </p:spTree>
    <p:extLst>
      <p:ext uri="{BB962C8B-B14F-4D97-AF65-F5344CB8AC3E}">
        <p14:creationId xmlns:p14="http://schemas.microsoft.com/office/powerpoint/2010/main" val="381307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7199"/>
          </a:xfrm>
        </p:spPr>
        <p:txBody>
          <a:bodyPr>
            <a:normAutofit/>
          </a:bodyPr>
          <a:lstStyle/>
          <a:p>
            <a:pPr marL="342900" lvl="1" indent="-342900">
              <a:buBlip>
                <a:blip r:embed="rId3"/>
              </a:buBlip>
            </a:pPr>
            <a:r>
              <a:rPr lang="en-US" dirty="0"/>
              <a:t>How do we measure the test results</a:t>
            </a:r>
            <a:r>
              <a:rPr lang="en-US" dirty="0" smtClean="0"/>
              <a:t>?</a:t>
            </a:r>
            <a:endParaRPr lang="en-US" dirty="0"/>
          </a:p>
        </p:txBody>
      </p:sp>
      <p:graphicFrame>
        <p:nvGraphicFramePr>
          <p:cNvPr id="4" name="Diagram 3"/>
          <p:cNvGraphicFramePr/>
          <p:nvPr>
            <p:extLst>
              <p:ext uri="{D42A27DB-BD31-4B8C-83A1-F6EECF244321}">
                <p14:modId xmlns:p14="http://schemas.microsoft.com/office/powerpoint/2010/main" val="3025981034"/>
              </p:ext>
            </p:extLst>
          </p:nvPr>
        </p:nvGraphicFramePr>
        <p:xfrm>
          <a:off x="533400" y="1676400"/>
          <a:ext cx="7924800"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1"/>
          <p:cNvSpPr>
            <a:spLocks noGrp="1"/>
          </p:cNvSpPr>
          <p:nvPr>
            <p:ph type="title"/>
          </p:nvPr>
        </p:nvSpPr>
        <p:spPr>
          <a:xfrm>
            <a:off x="457200" y="76200"/>
            <a:ext cx="8382000" cy="914400"/>
          </a:xfrm>
        </p:spPr>
        <p:txBody>
          <a:bodyPr/>
          <a:lstStyle/>
          <a:p>
            <a:r>
              <a:rPr lang="en-US" sz="4000" dirty="0"/>
              <a:t>TiP Methodologies </a:t>
            </a:r>
            <a:r>
              <a:rPr lang="en-US" sz="4000" dirty="0" smtClean="0"/>
              <a:t>- Observations</a:t>
            </a:r>
            <a:endParaRPr lang="en-US" sz="4000" dirty="0"/>
          </a:p>
        </p:txBody>
      </p:sp>
    </p:spTree>
    <p:extLst>
      <p:ext uri="{BB962C8B-B14F-4D97-AF65-F5344CB8AC3E}">
        <p14:creationId xmlns:p14="http://schemas.microsoft.com/office/powerpoint/2010/main" val="232178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8467357"/>
              </p:ext>
            </p:extLst>
          </p:nvPr>
        </p:nvGraphicFramePr>
        <p:xfrm>
          <a:off x="541085" y="0"/>
          <a:ext cx="8221915" cy="6859307"/>
        </p:xfrm>
        <a:graphic>
          <a:graphicData uri="http://schemas.openxmlformats.org/drawingml/2006/table">
            <a:tbl>
              <a:tblPr firstRow="1" bandRow="1"/>
              <a:tblGrid>
                <a:gridCol w="2147051"/>
                <a:gridCol w="1675004"/>
                <a:gridCol w="1815857"/>
                <a:gridCol w="2584003"/>
              </a:tblGrid>
              <a:tr h="371297">
                <a:tc>
                  <a:txBody>
                    <a:bodyPr/>
                    <a:lstStyle/>
                    <a:p>
                      <a:pPr algn="l" fontAlgn="b"/>
                      <a:r>
                        <a:rPr lang="en-US" sz="1800" b="1" i="0" u="none" strike="noStrike" dirty="0">
                          <a:solidFill>
                            <a:srgbClr val="FFFFFF"/>
                          </a:solidFill>
                          <a:effectLst/>
                          <a:latin typeface="Calibri"/>
                        </a:rPr>
                        <a:t>Methodology</a:t>
                      </a:r>
                    </a:p>
                  </a:txBody>
                  <a:tcPr marL="45720" marR="45720">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1800" b="1" i="0" u="none" strike="noStrike" dirty="0">
                          <a:solidFill>
                            <a:srgbClr val="FFFFFF"/>
                          </a:solidFill>
                          <a:effectLst/>
                          <a:latin typeface="Calibri"/>
                        </a:rPr>
                        <a:t>Inputs are…</a:t>
                      </a: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1800" b="1" i="0" u="none" strike="noStrike" dirty="0">
                          <a:solidFill>
                            <a:srgbClr val="FFFFFF"/>
                          </a:solidFill>
                          <a:effectLst/>
                          <a:latin typeface="Calibri"/>
                        </a:rPr>
                        <a:t>Effect is…</a:t>
                      </a: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1800" b="1" i="0" u="none" strike="noStrike" dirty="0">
                          <a:solidFill>
                            <a:srgbClr val="FFFFFF"/>
                          </a:solidFill>
                          <a:effectLst/>
                          <a:latin typeface="Calibri"/>
                        </a:rPr>
                        <a:t>We Observe…</a:t>
                      </a: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r>
              <a:tr h="562572">
                <a:tc>
                  <a:txBody>
                    <a:bodyPr/>
                    <a:lstStyle/>
                    <a:p>
                      <a:pPr algn="l" fontAlgn="b"/>
                      <a:r>
                        <a:rPr lang="en-US" sz="1800" b="0" i="0" u="none" strike="noStrike" kern="1200" dirty="0">
                          <a:solidFill>
                            <a:srgbClr val="000000"/>
                          </a:solidFill>
                          <a:effectLst/>
                          <a:latin typeface="Calibri"/>
                          <a:ea typeface="+mn-ea"/>
                          <a:cs typeface="+mn-cs"/>
                        </a:rPr>
                        <a:t>Data Mining</a:t>
                      </a:r>
                    </a:p>
                  </a:txBody>
                  <a:tcPr marL="45720" marR="45720">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800" b="0" i="0" u="none" strike="noStrike" kern="1200" dirty="0">
                          <a:solidFill>
                            <a:srgbClr val="000000"/>
                          </a:solidFill>
                          <a:effectLst/>
                          <a:latin typeface="Calibri"/>
                          <a:ea typeface="+mn-ea"/>
                          <a:cs typeface="+mn-cs"/>
                        </a:rPr>
                        <a:t>Real User Data</a:t>
                      </a: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2D050"/>
                    </a:solidFill>
                  </a:tcPr>
                </a:tc>
                <a:tc>
                  <a:txBody>
                    <a:bodyPr/>
                    <a:lstStyle/>
                    <a:p>
                      <a:pPr algn="l" fontAlgn="b"/>
                      <a:r>
                        <a:rPr lang="en-US" sz="1800" b="0" i="0" u="none" strike="noStrike" kern="1200" dirty="0">
                          <a:solidFill>
                            <a:srgbClr val="000000"/>
                          </a:solidFill>
                          <a:effectLst/>
                          <a:latin typeface="Calibri"/>
                          <a:ea typeface="+mn-ea"/>
                          <a:cs typeface="+mn-cs"/>
                        </a:rPr>
                        <a:t>None</a:t>
                      </a: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2D050"/>
                    </a:solidFill>
                  </a:tcPr>
                </a:tc>
                <a:tc>
                  <a:txBody>
                    <a:bodyPr/>
                    <a:lstStyle/>
                    <a:p>
                      <a:pPr algn="l" fontAlgn="b"/>
                      <a:r>
                        <a:rPr lang="en-US" sz="1800" b="0" i="0" u="none" strike="noStrike" kern="1200" dirty="0">
                          <a:solidFill>
                            <a:srgbClr val="000000"/>
                          </a:solidFill>
                          <a:effectLst/>
                          <a:latin typeface="Calibri"/>
                          <a:ea typeface="+mn-ea"/>
                          <a:cs typeface="+mn-cs"/>
                        </a:rPr>
                        <a:t>User </a:t>
                      </a:r>
                      <a:r>
                        <a:rPr lang="en-US" sz="1800" b="0" i="0" u="none" strike="noStrike" kern="1200" dirty="0" smtClean="0">
                          <a:solidFill>
                            <a:srgbClr val="000000"/>
                          </a:solidFill>
                          <a:effectLst/>
                          <a:latin typeface="Calibri"/>
                          <a:ea typeface="+mn-ea"/>
                          <a:cs typeface="+mn-cs"/>
                        </a:rPr>
                        <a:t>Behavior (also System Behavior)</a:t>
                      </a:r>
                      <a:endParaRPr lang="en-US" sz="1800" b="0" i="0" u="none" strike="noStrike" kern="1200" dirty="0">
                        <a:solidFill>
                          <a:srgbClr val="000000"/>
                        </a:solidFill>
                        <a:effectLst/>
                        <a:latin typeface="Calibri"/>
                        <a:ea typeface="+mn-ea"/>
                        <a:cs typeface="+mn-cs"/>
                      </a:endParaRP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649770">
                <a:tc>
                  <a:txBody>
                    <a:bodyPr/>
                    <a:lstStyle/>
                    <a:p>
                      <a:pPr algn="l" fontAlgn="b"/>
                      <a:r>
                        <a:rPr lang="en-US" sz="1800" b="0" i="0" u="none" strike="noStrike" kern="1200" dirty="0">
                          <a:solidFill>
                            <a:srgbClr val="000000"/>
                          </a:solidFill>
                          <a:effectLst/>
                          <a:latin typeface="Calibri"/>
                          <a:ea typeface="+mn-ea"/>
                          <a:cs typeface="+mn-cs"/>
                        </a:rPr>
                        <a:t>User Performance Testing</a:t>
                      </a:r>
                    </a:p>
                  </a:txBody>
                  <a:tcPr marL="45720" marR="45720">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20000"/>
                        <a:lumOff val="80000"/>
                      </a:schemeClr>
                    </a:solidFill>
                  </a:tcPr>
                </a:tc>
                <a:tc>
                  <a:txBody>
                    <a:bodyPr/>
                    <a:lstStyle/>
                    <a:p>
                      <a:pPr algn="l" fontAlgn="b"/>
                      <a:r>
                        <a:rPr lang="en-US" sz="1800" b="0" i="0" u="none" strike="noStrike" kern="1200" dirty="0">
                          <a:solidFill>
                            <a:srgbClr val="000000"/>
                          </a:solidFill>
                          <a:effectLst/>
                          <a:latin typeface="Calibri"/>
                          <a:ea typeface="+mn-ea"/>
                          <a:cs typeface="+mn-cs"/>
                        </a:rPr>
                        <a:t>Real </a:t>
                      </a:r>
                      <a:r>
                        <a:rPr lang="en-US" sz="1800" b="0" i="0" u="none" strike="noStrike" kern="1200" dirty="0" smtClean="0">
                          <a:solidFill>
                            <a:srgbClr val="000000"/>
                          </a:solidFill>
                          <a:effectLst/>
                          <a:latin typeface="Calibri"/>
                          <a:ea typeface="+mn-ea"/>
                          <a:cs typeface="+mn-cs"/>
                        </a:rPr>
                        <a:t>User Data</a:t>
                      </a:r>
                      <a:endParaRPr lang="en-US" sz="1800" b="0" i="0" u="none" strike="noStrike" kern="1200" dirty="0">
                        <a:solidFill>
                          <a:srgbClr val="000000"/>
                        </a:solidFill>
                        <a:effectLst/>
                        <a:latin typeface="Calibri"/>
                        <a:ea typeface="+mn-ea"/>
                        <a:cs typeface="+mn-cs"/>
                      </a:endParaRP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2D050"/>
                    </a:solidFill>
                  </a:tcPr>
                </a:tc>
                <a:tc>
                  <a:txBody>
                    <a:bodyPr/>
                    <a:lstStyle/>
                    <a:p>
                      <a:pPr algn="l" fontAlgn="b"/>
                      <a:r>
                        <a:rPr lang="en-US" sz="1800" b="0" i="0" u="none" strike="noStrike" kern="1200" dirty="0">
                          <a:solidFill>
                            <a:srgbClr val="000000"/>
                          </a:solidFill>
                          <a:effectLst/>
                          <a:latin typeface="Calibri"/>
                          <a:ea typeface="+mn-ea"/>
                          <a:cs typeface="+mn-cs"/>
                        </a:rPr>
                        <a:t>None</a:t>
                      </a: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2D050"/>
                    </a:solidFill>
                  </a:tcPr>
                </a:tc>
                <a:tc>
                  <a:txBody>
                    <a:bodyPr/>
                    <a:lstStyle/>
                    <a:p>
                      <a:pPr algn="l" fontAlgn="b"/>
                      <a:r>
                        <a:rPr lang="en-US" sz="1800" b="0" i="0" u="none" strike="noStrike" kern="1200" dirty="0" smtClean="0">
                          <a:solidFill>
                            <a:srgbClr val="000000"/>
                          </a:solidFill>
                          <a:effectLst/>
                          <a:latin typeface="Calibri"/>
                          <a:ea typeface="+mn-ea"/>
                          <a:cs typeface="+mn-cs"/>
                        </a:rPr>
                        <a:t>System Behavior</a:t>
                      </a: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20000"/>
                        <a:lumOff val="80000"/>
                      </a:schemeClr>
                    </a:solidFill>
                  </a:tcPr>
                </a:tc>
              </a:tr>
              <a:tr h="649770">
                <a:tc>
                  <a:txBody>
                    <a:bodyPr/>
                    <a:lstStyle/>
                    <a:p>
                      <a:pPr algn="l" fontAlgn="b"/>
                      <a:r>
                        <a:rPr lang="en-US" sz="1800" b="0" i="0" u="none" strike="noStrike" kern="1200" dirty="0" smtClean="0">
                          <a:solidFill>
                            <a:srgbClr val="000000"/>
                          </a:solidFill>
                          <a:effectLst/>
                          <a:latin typeface="Calibri"/>
                          <a:ea typeface="+mn-ea"/>
                          <a:cs typeface="+mn-cs"/>
                        </a:rPr>
                        <a:t>Environment Validation</a:t>
                      </a:r>
                      <a:endParaRPr lang="en-US" sz="1800" b="0" i="0" u="none" strike="noStrike" kern="1200" dirty="0">
                        <a:solidFill>
                          <a:srgbClr val="000000"/>
                        </a:solidFill>
                        <a:effectLst/>
                        <a:latin typeface="Calibri"/>
                        <a:ea typeface="+mn-ea"/>
                        <a:cs typeface="+mn-cs"/>
                      </a:endParaRPr>
                    </a:p>
                  </a:txBody>
                  <a:tcPr marL="45720" marR="45720">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800" b="0" i="0" u="none" strike="noStrike" kern="1200" dirty="0">
                          <a:solidFill>
                            <a:srgbClr val="000000"/>
                          </a:solidFill>
                          <a:effectLst/>
                          <a:latin typeface="Calibri"/>
                          <a:ea typeface="+mn-ea"/>
                          <a:cs typeface="+mn-cs"/>
                        </a:rPr>
                        <a:t>Real System Data</a:t>
                      </a: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2D050"/>
                    </a:solidFill>
                  </a:tcPr>
                </a:tc>
                <a:tc>
                  <a:txBody>
                    <a:bodyPr/>
                    <a:lstStyle/>
                    <a:p>
                      <a:pPr algn="l" fontAlgn="b"/>
                      <a:r>
                        <a:rPr lang="en-US" sz="1800" b="0" i="0" u="none" strike="noStrike" kern="1200" dirty="0">
                          <a:solidFill>
                            <a:srgbClr val="000000"/>
                          </a:solidFill>
                          <a:effectLst/>
                          <a:latin typeface="Calibri"/>
                          <a:ea typeface="+mn-ea"/>
                          <a:cs typeface="+mn-cs"/>
                        </a:rPr>
                        <a:t>None</a:t>
                      </a: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2D050"/>
                    </a:solidFill>
                  </a:tcPr>
                </a:tc>
                <a:tc>
                  <a:txBody>
                    <a:bodyPr/>
                    <a:lstStyle/>
                    <a:p>
                      <a:pPr algn="l" fontAlgn="b"/>
                      <a:r>
                        <a:rPr lang="en-US" sz="1800" b="0" i="0" u="none" strike="noStrike" kern="1200" dirty="0" smtClean="0">
                          <a:solidFill>
                            <a:srgbClr val="000000"/>
                          </a:solidFill>
                          <a:effectLst/>
                          <a:latin typeface="Calibri"/>
                          <a:ea typeface="+mn-ea"/>
                          <a:cs typeface="+mn-cs"/>
                        </a:rPr>
                        <a:t>System Behavior</a:t>
                      </a: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649770">
                <a:tc>
                  <a:txBody>
                    <a:bodyPr/>
                    <a:lstStyle/>
                    <a:p>
                      <a:pPr algn="l" fontAlgn="b"/>
                      <a:r>
                        <a:rPr lang="en-US" sz="1800" b="0" i="0" u="none" strike="noStrike" kern="1200" dirty="0">
                          <a:solidFill>
                            <a:srgbClr val="000000"/>
                          </a:solidFill>
                          <a:effectLst/>
                          <a:latin typeface="Calibri"/>
                          <a:ea typeface="+mn-ea"/>
                          <a:cs typeface="+mn-cs"/>
                        </a:rPr>
                        <a:t>Experimentation for </a:t>
                      </a:r>
                      <a:r>
                        <a:rPr lang="en-US" sz="1800" b="0" i="0" u="none" strike="noStrike" kern="1200" dirty="0" smtClean="0">
                          <a:solidFill>
                            <a:srgbClr val="000000"/>
                          </a:solidFill>
                          <a:effectLst/>
                          <a:latin typeface="Calibri"/>
                          <a:ea typeface="+mn-ea"/>
                          <a:cs typeface="+mn-cs"/>
                        </a:rPr>
                        <a:t>Design</a:t>
                      </a:r>
                      <a:endParaRPr lang="en-US" sz="1800" b="0" i="0" u="none" strike="noStrike" kern="1200" dirty="0">
                        <a:solidFill>
                          <a:srgbClr val="000000"/>
                        </a:solidFill>
                        <a:effectLst/>
                        <a:latin typeface="Calibri"/>
                        <a:ea typeface="+mn-ea"/>
                        <a:cs typeface="+mn-cs"/>
                      </a:endParaRPr>
                    </a:p>
                  </a:txBody>
                  <a:tcPr marL="45720" marR="45720">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20000"/>
                        <a:lumOff val="80000"/>
                      </a:schemeClr>
                    </a:solidFill>
                  </a:tcPr>
                </a:tc>
                <a:tc>
                  <a:txBody>
                    <a:bodyPr/>
                    <a:lstStyle/>
                    <a:p>
                      <a:pPr algn="l" fontAlgn="b"/>
                      <a:r>
                        <a:rPr lang="en-US" sz="1800" b="0" i="0" u="none" strike="noStrike" kern="1200" dirty="0">
                          <a:solidFill>
                            <a:srgbClr val="000000"/>
                          </a:solidFill>
                          <a:effectLst/>
                          <a:latin typeface="Calibri"/>
                          <a:ea typeface="+mn-ea"/>
                          <a:cs typeface="+mn-cs"/>
                        </a:rPr>
                        <a:t>Real User Data</a:t>
                      </a: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2D050"/>
                    </a:solidFill>
                  </a:tcPr>
                </a:tc>
                <a:tc>
                  <a:txBody>
                    <a:bodyPr/>
                    <a:lstStyle/>
                    <a:p>
                      <a:pPr algn="l" fontAlgn="b"/>
                      <a:r>
                        <a:rPr lang="en-US" sz="1800" b="0" i="0" u="none" strike="noStrike" kern="1200" dirty="0" smtClean="0">
                          <a:solidFill>
                            <a:srgbClr val="000000"/>
                          </a:solidFill>
                          <a:effectLst/>
                          <a:latin typeface="Calibri"/>
                          <a:ea typeface="+mn-ea"/>
                          <a:cs typeface="+mn-cs"/>
                        </a:rPr>
                        <a:t>Experiment with Users</a:t>
                      </a:r>
                      <a:endParaRPr lang="en-US" sz="1800" b="0" i="0" u="none" strike="noStrike" kern="1200" dirty="0">
                        <a:solidFill>
                          <a:srgbClr val="000000"/>
                        </a:solidFill>
                        <a:effectLst/>
                        <a:latin typeface="Calibri"/>
                        <a:ea typeface="+mn-ea"/>
                        <a:cs typeface="+mn-cs"/>
                      </a:endParaRP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l" fontAlgn="b"/>
                      <a:r>
                        <a:rPr lang="en-US" sz="1800" b="0" i="0" u="none" strike="noStrike" kern="1200" dirty="0">
                          <a:solidFill>
                            <a:srgbClr val="000000"/>
                          </a:solidFill>
                          <a:effectLst/>
                          <a:latin typeface="Calibri"/>
                          <a:ea typeface="+mn-ea"/>
                          <a:cs typeface="+mn-cs"/>
                        </a:rPr>
                        <a:t>User Behavior</a:t>
                      </a: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20000"/>
                        <a:lumOff val="80000"/>
                      </a:schemeClr>
                    </a:solidFill>
                  </a:tcPr>
                </a:tc>
              </a:tr>
              <a:tr h="649770">
                <a:tc>
                  <a:txBody>
                    <a:bodyPr/>
                    <a:lstStyle/>
                    <a:p>
                      <a:pPr algn="l" fontAlgn="b"/>
                      <a:r>
                        <a:rPr lang="en-US" sz="1800" b="0" i="0" u="none" strike="noStrike" kern="1200" dirty="0">
                          <a:solidFill>
                            <a:srgbClr val="000000"/>
                          </a:solidFill>
                          <a:effectLst/>
                          <a:latin typeface="Calibri"/>
                          <a:ea typeface="+mn-ea"/>
                          <a:cs typeface="+mn-cs"/>
                        </a:rPr>
                        <a:t>Controlled </a:t>
                      </a:r>
                      <a:r>
                        <a:rPr lang="en-US" sz="1800" b="0" i="0" u="none" strike="noStrike" kern="1200" dirty="0" smtClean="0">
                          <a:solidFill>
                            <a:srgbClr val="000000"/>
                          </a:solidFill>
                          <a:effectLst/>
                          <a:latin typeface="Calibri"/>
                          <a:ea typeface="+mn-ea"/>
                          <a:cs typeface="+mn-cs"/>
                        </a:rPr>
                        <a:t>Test </a:t>
                      </a:r>
                      <a:r>
                        <a:rPr lang="en-US" sz="1800" b="0" i="0" u="none" strike="noStrike" kern="1200" dirty="0">
                          <a:solidFill>
                            <a:srgbClr val="000000"/>
                          </a:solidFill>
                          <a:effectLst/>
                          <a:latin typeface="Calibri"/>
                          <a:ea typeface="+mn-ea"/>
                          <a:cs typeface="+mn-cs"/>
                        </a:rPr>
                        <a:t>F</a:t>
                      </a:r>
                      <a:r>
                        <a:rPr lang="en-US" sz="1800" b="0" i="0" u="none" strike="noStrike" kern="1200" dirty="0" smtClean="0">
                          <a:solidFill>
                            <a:srgbClr val="000000"/>
                          </a:solidFill>
                          <a:effectLst/>
                          <a:latin typeface="Calibri"/>
                          <a:ea typeface="+mn-ea"/>
                          <a:cs typeface="+mn-cs"/>
                        </a:rPr>
                        <a:t>light</a:t>
                      </a:r>
                      <a:endParaRPr lang="en-US" sz="1800" b="0" i="0" u="none" strike="noStrike" kern="1200" dirty="0">
                        <a:solidFill>
                          <a:srgbClr val="000000"/>
                        </a:solidFill>
                        <a:effectLst/>
                        <a:latin typeface="Calibri"/>
                        <a:ea typeface="+mn-ea"/>
                        <a:cs typeface="+mn-cs"/>
                      </a:endParaRPr>
                    </a:p>
                  </a:txBody>
                  <a:tcPr marL="45720" marR="45720">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800" b="0" i="0" u="none" strike="noStrike" kern="1200" dirty="0">
                          <a:solidFill>
                            <a:srgbClr val="000000"/>
                          </a:solidFill>
                          <a:effectLst/>
                          <a:latin typeface="Calibri"/>
                          <a:ea typeface="+mn-ea"/>
                          <a:cs typeface="+mn-cs"/>
                        </a:rPr>
                        <a:t>Real User Data</a:t>
                      </a: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2D050"/>
                    </a:solidFill>
                  </a:tcPr>
                </a:tc>
                <a:tc>
                  <a:txBody>
                    <a:bodyPr/>
                    <a:lstStyle/>
                    <a:p>
                      <a:pPr algn="l" fontAlgn="b"/>
                      <a:r>
                        <a:rPr lang="en-US" sz="1800" b="0" i="0" u="none" strike="noStrike" kern="1200" dirty="0" smtClean="0">
                          <a:solidFill>
                            <a:srgbClr val="000000"/>
                          </a:solidFill>
                          <a:effectLst/>
                          <a:latin typeface="Calibri"/>
                          <a:ea typeface="+mn-ea"/>
                          <a:cs typeface="+mn-cs"/>
                        </a:rPr>
                        <a:t>Experiment with Users</a:t>
                      </a:r>
                      <a:endParaRPr lang="en-US" sz="1800" b="0" i="0" u="none" strike="noStrike" kern="1200" dirty="0">
                        <a:solidFill>
                          <a:srgbClr val="000000"/>
                        </a:solidFill>
                        <a:effectLst/>
                        <a:latin typeface="Calibri"/>
                        <a:ea typeface="+mn-ea"/>
                        <a:cs typeface="+mn-cs"/>
                      </a:endParaRP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l" fontAlgn="b"/>
                      <a:r>
                        <a:rPr lang="en-US" sz="1800" b="0" i="0" u="none" strike="noStrike" kern="1200" dirty="0">
                          <a:solidFill>
                            <a:srgbClr val="000000"/>
                          </a:solidFill>
                          <a:effectLst/>
                          <a:latin typeface="Calibri"/>
                          <a:ea typeface="+mn-ea"/>
                          <a:cs typeface="+mn-cs"/>
                        </a:rPr>
                        <a:t>System Behavior</a:t>
                      </a: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649770">
                <a:tc>
                  <a:txBody>
                    <a:bodyPr/>
                    <a:lstStyle/>
                    <a:p>
                      <a:pPr algn="l" fontAlgn="b"/>
                      <a:r>
                        <a:rPr lang="en-US" sz="1800" b="0" i="0" u="none" strike="noStrike" kern="1200" dirty="0">
                          <a:solidFill>
                            <a:srgbClr val="000000"/>
                          </a:solidFill>
                          <a:effectLst/>
                          <a:latin typeface="Calibri"/>
                          <a:ea typeface="+mn-ea"/>
                          <a:cs typeface="+mn-cs"/>
                        </a:rPr>
                        <a:t>Dogfood/beta</a:t>
                      </a:r>
                    </a:p>
                  </a:txBody>
                  <a:tcPr marL="45720" marR="45720">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20000"/>
                        <a:lumOff val="80000"/>
                      </a:schemeClr>
                    </a:solidFill>
                  </a:tcPr>
                </a:tc>
                <a:tc>
                  <a:txBody>
                    <a:bodyPr/>
                    <a:lstStyle/>
                    <a:p>
                      <a:pPr algn="l" fontAlgn="b"/>
                      <a:r>
                        <a:rPr lang="en-US" sz="1800" b="0" i="0" u="none" strike="noStrike" kern="1200" dirty="0">
                          <a:solidFill>
                            <a:srgbClr val="000000"/>
                          </a:solidFill>
                          <a:effectLst/>
                          <a:latin typeface="Calibri"/>
                          <a:ea typeface="+mn-ea"/>
                          <a:cs typeface="+mn-cs"/>
                        </a:rPr>
                        <a:t>Real User Data</a:t>
                      </a: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2D050"/>
                    </a:solidFill>
                  </a:tcPr>
                </a:tc>
                <a:tc>
                  <a:txBody>
                    <a:bodyPr/>
                    <a:lstStyle/>
                    <a:p>
                      <a:pPr algn="l" fontAlgn="b"/>
                      <a:r>
                        <a:rPr lang="en-US" sz="1800" b="0" i="0" u="none" strike="noStrike" kern="1200" dirty="0" smtClean="0">
                          <a:solidFill>
                            <a:srgbClr val="000000"/>
                          </a:solidFill>
                          <a:effectLst/>
                          <a:latin typeface="Calibri"/>
                          <a:ea typeface="+mn-ea"/>
                          <a:cs typeface="+mn-cs"/>
                        </a:rPr>
                        <a:t>Experiment with Users</a:t>
                      </a:r>
                      <a:endParaRPr lang="en-US" sz="1800" b="0" i="0" u="none" strike="noStrike" kern="1200" dirty="0">
                        <a:solidFill>
                          <a:srgbClr val="000000"/>
                        </a:solidFill>
                        <a:effectLst/>
                        <a:latin typeface="Calibri"/>
                        <a:ea typeface="+mn-ea"/>
                        <a:cs typeface="+mn-cs"/>
                      </a:endParaRP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l" fontAlgn="b"/>
                      <a:r>
                        <a:rPr lang="en-US" sz="1800" b="0" i="0" u="none" strike="noStrike" kern="1200" dirty="0">
                          <a:solidFill>
                            <a:srgbClr val="000000"/>
                          </a:solidFill>
                          <a:effectLst/>
                          <a:latin typeface="Calibri"/>
                          <a:ea typeface="+mn-ea"/>
                          <a:cs typeface="+mn-cs"/>
                        </a:rPr>
                        <a:t>System Behavior (also User Behavior)</a:t>
                      </a: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20000"/>
                        <a:lumOff val="80000"/>
                      </a:schemeClr>
                    </a:solidFill>
                  </a:tcPr>
                </a:tc>
              </a:tr>
              <a:tr h="649770">
                <a:tc>
                  <a:txBody>
                    <a:bodyPr/>
                    <a:lstStyle/>
                    <a:p>
                      <a:pPr algn="l" fontAlgn="b"/>
                      <a:r>
                        <a:rPr lang="en-US" sz="1800" b="0" i="0" u="none" strike="noStrike" kern="1200" dirty="0">
                          <a:solidFill>
                            <a:srgbClr val="000000"/>
                          </a:solidFill>
                          <a:effectLst/>
                          <a:latin typeface="Calibri"/>
                          <a:ea typeface="+mn-ea"/>
                          <a:cs typeface="+mn-cs"/>
                        </a:rPr>
                        <a:t>Synthetic </a:t>
                      </a:r>
                      <a:r>
                        <a:rPr lang="en-US" sz="1800" b="0" i="0" u="none" strike="noStrike" kern="1200" dirty="0" smtClean="0">
                          <a:solidFill>
                            <a:srgbClr val="000000"/>
                          </a:solidFill>
                          <a:effectLst/>
                          <a:latin typeface="Calibri"/>
                          <a:ea typeface="+mn-ea"/>
                          <a:cs typeface="+mn-cs"/>
                        </a:rPr>
                        <a:t>Tests </a:t>
                      </a:r>
                      <a:r>
                        <a:rPr lang="en-US" sz="1800" b="0" i="0" u="none" strike="noStrike" kern="1200" dirty="0">
                          <a:solidFill>
                            <a:srgbClr val="000000"/>
                          </a:solidFill>
                          <a:effectLst/>
                          <a:latin typeface="Calibri"/>
                          <a:ea typeface="+mn-ea"/>
                          <a:cs typeface="+mn-cs"/>
                        </a:rPr>
                        <a:t>in </a:t>
                      </a:r>
                      <a:r>
                        <a:rPr lang="en-US" sz="1800" b="0" i="0" u="none" strike="noStrike" kern="1200" dirty="0" smtClean="0">
                          <a:solidFill>
                            <a:srgbClr val="000000"/>
                          </a:solidFill>
                          <a:effectLst/>
                          <a:latin typeface="Calibri"/>
                          <a:ea typeface="+mn-ea"/>
                          <a:cs typeface="+mn-cs"/>
                        </a:rPr>
                        <a:t>Production</a:t>
                      </a:r>
                      <a:endParaRPr lang="en-US" sz="1800" b="0" i="0" u="none" strike="noStrike" kern="1200" dirty="0">
                        <a:solidFill>
                          <a:srgbClr val="000000"/>
                        </a:solidFill>
                        <a:effectLst/>
                        <a:latin typeface="Calibri"/>
                        <a:ea typeface="+mn-ea"/>
                        <a:cs typeface="+mn-cs"/>
                      </a:endParaRPr>
                    </a:p>
                  </a:txBody>
                  <a:tcPr marL="45720" marR="45720">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800" b="0" i="0" u="none" strike="noStrike" kern="1200" dirty="0">
                          <a:solidFill>
                            <a:srgbClr val="000000"/>
                          </a:solidFill>
                          <a:effectLst/>
                          <a:latin typeface="Calibri"/>
                          <a:ea typeface="+mn-ea"/>
                          <a:cs typeface="+mn-cs"/>
                        </a:rPr>
                        <a:t>Synthetic User Data</a:t>
                      </a: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l" fontAlgn="b"/>
                      <a:r>
                        <a:rPr lang="en-US" sz="1800" b="0" i="0" u="none" strike="noStrike" kern="1200" dirty="0">
                          <a:solidFill>
                            <a:srgbClr val="000000"/>
                          </a:solidFill>
                          <a:effectLst/>
                          <a:latin typeface="Calibri"/>
                          <a:ea typeface="+mn-ea"/>
                          <a:cs typeface="+mn-cs"/>
                        </a:rPr>
                        <a:t>Acting on System</a:t>
                      </a: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l" fontAlgn="b"/>
                      <a:r>
                        <a:rPr lang="en-US" sz="1800" b="0" i="0" u="none" strike="noStrike" kern="1200" dirty="0" smtClean="0">
                          <a:solidFill>
                            <a:srgbClr val="000000"/>
                          </a:solidFill>
                          <a:effectLst/>
                          <a:latin typeface="Calibri"/>
                          <a:ea typeface="+mn-ea"/>
                          <a:cs typeface="+mn-cs"/>
                        </a:rPr>
                        <a:t>System Behavior</a:t>
                      </a: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649770">
                <a:tc>
                  <a:txBody>
                    <a:bodyPr/>
                    <a:lstStyle/>
                    <a:p>
                      <a:pPr algn="l" fontAlgn="b"/>
                      <a:r>
                        <a:rPr lang="en-US" sz="1800" b="0" i="0" u="none" strike="noStrike" kern="1200" dirty="0">
                          <a:solidFill>
                            <a:srgbClr val="000000"/>
                          </a:solidFill>
                          <a:effectLst/>
                          <a:latin typeface="Calibri"/>
                          <a:ea typeface="+mn-ea"/>
                          <a:cs typeface="+mn-cs"/>
                        </a:rPr>
                        <a:t>User </a:t>
                      </a:r>
                      <a:r>
                        <a:rPr lang="en-US" sz="1800" b="0" i="0" u="none" strike="noStrike" kern="1200" dirty="0" smtClean="0">
                          <a:solidFill>
                            <a:srgbClr val="000000"/>
                          </a:solidFill>
                          <a:effectLst/>
                          <a:latin typeface="Calibri"/>
                          <a:ea typeface="+mn-ea"/>
                          <a:cs typeface="+mn-cs"/>
                        </a:rPr>
                        <a:t>Scenario </a:t>
                      </a:r>
                      <a:r>
                        <a:rPr lang="en-US" sz="1800" b="0" i="0" u="none" strike="noStrike" kern="1200" dirty="0">
                          <a:solidFill>
                            <a:srgbClr val="000000"/>
                          </a:solidFill>
                          <a:effectLst/>
                          <a:latin typeface="Calibri"/>
                          <a:ea typeface="+mn-ea"/>
                          <a:cs typeface="+mn-cs"/>
                        </a:rPr>
                        <a:t>E</a:t>
                      </a:r>
                      <a:r>
                        <a:rPr lang="en-US" sz="1800" b="0" i="0" u="none" strike="noStrike" kern="1200" dirty="0" smtClean="0">
                          <a:solidFill>
                            <a:srgbClr val="000000"/>
                          </a:solidFill>
                          <a:effectLst/>
                          <a:latin typeface="Calibri"/>
                          <a:ea typeface="+mn-ea"/>
                          <a:cs typeface="+mn-cs"/>
                        </a:rPr>
                        <a:t>xecution </a:t>
                      </a:r>
                      <a:endParaRPr lang="en-US" sz="1800" b="0" i="0" u="none" strike="noStrike" kern="1200" dirty="0">
                        <a:solidFill>
                          <a:srgbClr val="000000"/>
                        </a:solidFill>
                        <a:effectLst/>
                        <a:latin typeface="Calibri"/>
                        <a:ea typeface="+mn-ea"/>
                        <a:cs typeface="+mn-cs"/>
                      </a:endParaRPr>
                    </a:p>
                  </a:txBody>
                  <a:tcPr marL="45720" marR="45720">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20000"/>
                        <a:lumOff val="80000"/>
                      </a:schemeClr>
                    </a:solidFill>
                  </a:tcPr>
                </a:tc>
                <a:tc>
                  <a:txBody>
                    <a:bodyPr/>
                    <a:lstStyle/>
                    <a:p>
                      <a:pPr algn="l" fontAlgn="b"/>
                      <a:r>
                        <a:rPr lang="en-US" sz="1800" b="0" i="0" u="none" strike="noStrike" kern="1200" dirty="0">
                          <a:solidFill>
                            <a:srgbClr val="000000"/>
                          </a:solidFill>
                          <a:effectLst/>
                          <a:latin typeface="Calibri"/>
                          <a:ea typeface="+mn-ea"/>
                          <a:cs typeface="+mn-cs"/>
                        </a:rPr>
                        <a:t>Synthetic User Data</a:t>
                      </a: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l" fontAlgn="b"/>
                      <a:r>
                        <a:rPr lang="en-US" sz="1800" b="0" i="0" u="none" strike="noStrike" kern="1200" dirty="0">
                          <a:solidFill>
                            <a:srgbClr val="000000"/>
                          </a:solidFill>
                          <a:effectLst/>
                          <a:latin typeface="Calibri"/>
                          <a:ea typeface="+mn-ea"/>
                          <a:cs typeface="+mn-cs"/>
                        </a:rPr>
                        <a:t>Acting on System</a:t>
                      </a: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l" fontAlgn="b"/>
                      <a:r>
                        <a:rPr lang="en-US" sz="1800" b="0" i="0" u="none" strike="noStrike" kern="1200" dirty="0" smtClean="0">
                          <a:solidFill>
                            <a:srgbClr val="000000"/>
                          </a:solidFill>
                          <a:effectLst/>
                          <a:latin typeface="Calibri"/>
                          <a:ea typeface="+mn-ea"/>
                          <a:cs typeface="+mn-cs"/>
                        </a:rPr>
                        <a:t>System Behavior</a:t>
                      </a: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20000"/>
                        <a:lumOff val="80000"/>
                      </a:schemeClr>
                    </a:solidFill>
                  </a:tcPr>
                </a:tc>
              </a:tr>
              <a:tr h="649770">
                <a:tc>
                  <a:txBody>
                    <a:bodyPr/>
                    <a:lstStyle/>
                    <a:p>
                      <a:pPr algn="l" fontAlgn="b"/>
                      <a:r>
                        <a:rPr lang="en-US" sz="1800" b="0" i="0" u="none" strike="noStrike" kern="1200" dirty="0" smtClean="0">
                          <a:solidFill>
                            <a:srgbClr val="000000"/>
                          </a:solidFill>
                          <a:effectLst/>
                          <a:latin typeface="Calibri"/>
                          <a:ea typeface="+mn-ea"/>
                          <a:cs typeface="+mn-cs"/>
                        </a:rPr>
                        <a:t>Load Testing in Production</a:t>
                      </a:r>
                      <a:endParaRPr lang="en-US" sz="1800" b="0" i="0" u="none" strike="noStrike" kern="1200" dirty="0">
                        <a:solidFill>
                          <a:srgbClr val="000000"/>
                        </a:solidFill>
                        <a:effectLst/>
                        <a:latin typeface="Calibri"/>
                        <a:ea typeface="+mn-ea"/>
                        <a:cs typeface="+mn-cs"/>
                      </a:endParaRPr>
                    </a:p>
                  </a:txBody>
                  <a:tcPr marL="45720" marR="45720">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800" b="0" i="0" u="none" strike="noStrike" kern="1200" dirty="0">
                          <a:solidFill>
                            <a:srgbClr val="000000"/>
                          </a:solidFill>
                          <a:effectLst/>
                          <a:latin typeface="Calibri"/>
                          <a:ea typeface="+mn-ea"/>
                          <a:cs typeface="+mn-cs"/>
                        </a:rPr>
                        <a:t>Synthetic User Data</a:t>
                      </a: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l" fontAlgn="b"/>
                      <a:r>
                        <a:rPr lang="en-US" sz="1800" b="0" i="0" u="none" strike="noStrike" kern="1200" dirty="0" smtClean="0">
                          <a:solidFill>
                            <a:srgbClr val="000000"/>
                          </a:solidFill>
                          <a:effectLst/>
                          <a:latin typeface="Calibri"/>
                          <a:ea typeface="+mn-ea"/>
                          <a:cs typeface="+mn-cs"/>
                        </a:rPr>
                        <a:t>Stress System</a:t>
                      </a:r>
                      <a:endParaRPr lang="en-US" sz="1800" b="0" i="0" u="none" strike="noStrike" kern="1200" dirty="0">
                        <a:solidFill>
                          <a:srgbClr val="000000"/>
                        </a:solidFill>
                        <a:effectLst/>
                        <a:latin typeface="Calibri"/>
                        <a:ea typeface="+mn-ea"/>
                        <a:cs typeface="+mn-cs"/>
                      </a:endParaRP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5353"/>
                    </a:solidFill>
                  </a:tcPr>
                </a:tc>
                <a:tc>
                  <a:txBody>
                    <a:bodyPr/>
                    <a:lstStyle/>
                    <a:p>
                      <a:pPr algn="l" fontAlgn="b"/>
                      <a:r>
                        <a:rPr lang="en-US" sz="1800" b="0" i="0" u="none" strike="noStrike" kern="1200" dirty="0">
                          <a:solidFill>
                            <a:srgbClr val="000000"/>
                          </a:solidFill>
                          <a:effectLst/>
                          <a:latin typeface="Calibri"/>
                          <a:ea typeface="+mn-ea"/>
                          <a:cs typeface="+mn-cs"/>
                        </a:rPr>
                        <a:t>System </a:t>
                      </a:r>
                      <a:r>
                        <a:rPr lang="en-US" sz="1800" b="0" i="0" u="none" strike="noStrike" kern="1200" dirty="0" smtClean="0">
                          <a:solidFill>
                            <a:srgbClr val="000000"/>
                          </a:solidFill>
                          <a:effectLst/>
                          <a:latin typeface="Calibri"/>
                          <a:ea typeface="+mn-ea"/>
                          <a:cs typeface="+mn-cs"/>
                        </a:rPr>
                        <a:t>Behavior</a:t>
                      </a: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649770">
                <a:tc>
                  <a:txBody>
                    <a:bodyPr/>
                    <a:lstStyle/>
                    <a:p>
                      <a:pPr algn="l" fontAlgn="b"/>
                      <a:r>
                        <a:rPr lang="en-US" sz="1800" b="0" i="0" u="none" strike="noStrike" kern="1200" dirty="0">
                          <a:solidFill>
                            <a:srgbClr val="000000"/>
                          </a:solidFill>
                          <a:effectLst/>
                          <a:latin typeface="Calibri"/>
                          <a:ea typeface="+mn-ea"/>
                          <a:cs typeface="+mn-cs"/>
                        </a:rPr>
                        <a:t>Destructive </a:t>
                      </a:r>
                      <a:r>
                        <a:rPr lang="en-US" sz="1800" b="0" i="0" u="none" strike="noStrike" kern="1200" dirty="0" smtClean="0">
                          <a:solidFill>
                            <a:srgbClr val="000000"/>
                          </a:solidFill>
                          <a:effectLst/>
                          <a:latin typeface="Calibri"/>
                          <a:ea typeface="+mn-ea"/>
                          <a:cs typeface="+mn-cs"/>
                        </a:rPr>
                        <a:t>Testing</a:t>
                      </a:r>
                      <a:endParaRPr lang="en-US" sz="1800" b="0" i="0" u="none" strike="noStrike" kern="1200" dirty="0">
                        <a:solidFill>
                          <a:srgbClr val="000000"/>
                        </a:solidFill>
                        <a:effectLst/>
                        <a:latin typeface="Calibri"/>
                        <a:ea typeface="+mn-ea"/>
                        <a:cs typeface="+mn-cs"/>
                      </a:endParaRPr>
                    </a:p>
                  </a:txBody>
                  <a:tcPr marL="45720" marR="45720">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20000"/>
                        <a:lumOff val="80000"/>
                      </a:schemeClr>
                    </a:solidFill>
                  </a:tcPr>
                </a:tc>
                <a:tc>
                  <a:txBody>
                    <a:bodyPr/>
                    <a:lstStyle/>
                    <a:p>
                      <a:pPr algn="l" fontAlgn="b"/>
                      <a:r>
                        <a:rPr lang="en-US" sz="1800" b="0" i="0" u="none" strike="noStrike" kern="1200" dirty="0">
                          <a:solidFill>
                            <a:srgbClr val="000000"/>
                          </a:solidFill>
                          <a:effectLst/>
                          <a:latin typeface="Calibri"/>
                          <a:ea typeface="+mn-ea"/>
                          <a:cs typeface="+mn-cs"/>
                        </a:rPr>
                        <a:t>Synthetic System Data</a:t>
                      </a: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l" fontAlgn="b"/>
                      <a:r>
                        <a:rPr lang="en-US" sz="1800" b="0" i="0" u="none" strike="noStrike" kern="1200" dirty="0" smtClean="0">
                          <a:solidFill>
                            <a:srgbClr val="000000"/>
                          </a:solidFill>
                          <a:effectLst/>
                          <a:latin typeface="Calibri"/>
                          <a:ea typeface="+mn-ea"/>
                          <a:cs typeface="+mn-cs"/>
                        </a:rPr>
                        <a:t>Stress System</a:t>
                      </a:r>
                      <a:endParaRPr lang="en-US" sz="1800" b="0" i="0" u="none" strike="noStrike" kern="1200" dirty="0">
                        <a:solidFill>
                          <a:srgbClr val="000000"/>
                        </a:solidFill>
                        <a:effectLst/>
                        <a:latin typeface="Calibri"/>
                        <a:ea typeface="+mn-ea"/>
                        <a:cs typeface="+mn-cs"/>
                      </a:endParaRP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5353"/>
                    </a:solidFill>
                  </a:tcPr>
                </a:tc>
                <a:tc>
                  <a:txBody>
                    <a:bodyPr/>
                    <a:lstStyle/>
                    <a:p>
                      <a:pPr algn="l" fontAlgn="b"/>
                      <a:r>
                        <a:rPr lang="en-US" sz="1800" b="0" i="0" u="none" strike="noStrike" kern="1200" dirty="0">
                          <a:solidFill>
                            <a:srgbClr val="000000"/>
                          </a:solidFill>
                          <a:effectLst/>
                          <a:latin typeface="Calibri"/>
                          <a:ea typeface="+mn-ea"/>
                          <a:cs typeface="+mn-cs"/>
                        </a:rPr>
                        <a:t>System Behavior</a:t>
                      </a:r>
                    </a:p>
                  </a:txBody>
                  <a:tcPr marL="45720" marR="4572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127164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A-Z</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7305056"/>
              </p:ext>
            </p:extLst>
          </p:nvPr>
        </p:nvGraphicFramePr>
        <p:xfrm>
          <a:off x="457202" y="1219200"/>
          <a:ext cx="8229599" cy="5090160"/>
        </p:xfrm>
        <a:graphic>
          <a:graphicData uri="http://schemas.openxmlformats.org/drawingml/2006/table">
            <a:tbl>
              <a:tblPr bandRow="1">
                <a:tableStyleId>{5C22544A-7EE6-4342-B048-85BDC9FD1C3A}</a:tableStyleId>
              </a:tblPr>
              <a:tblGrid>
                <a:gridCol w="745028"/>
                <a:gridCol w="3361988"/>
                <a:gridCol w="760595"/>
                <a:gridCol w="3361988"/>
              </a:tblGrid>
              <a:tr h="370840">
                <a:tc>
                  <a:txBody>
                    <a:bodyPr/>
                    <a:lstStyle/>
                    <a:p>
                      <a:r>
                        <a:rPr lang="en-US" dirty="0" smtClean="0">
                          <a:solidFill>
                            <a:schemeClr val="bg2">
                              <a:lumMod val="75000"/>
                            </a:schemeClr>
                          </a:solidFill>
                        </a:rPr>
                        <a:t>A</a:t>
                      </a:r>
                    </a:p>
                  </a:txBody>
                  <a:tcPr/>
                </a:tc>
                <a:tc>
                  <a:txBody>
                    <a:bodyPr/>
                    <a:lstStyle/>
                    <a:p>
                      <a:r>
                        <a:rPr lang="en-US" dirty="0" smtClean="0">
                          <a:solidFill>
                            <a:schemeClr val="bg2">
                              <a:lumMod val="75000"/>
                            </a:schemeClr>
                          </a:solidFill>
                        </a:rPr>
                        <a:t>Active Monitoring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N</a:t>
                      </a:r>
                      <a:endParaRPr lang="en-US" dirty="0">
                        <a:solidFill>
                          <a:schemeClr val="bg2">
                            <a:lumMod val="75000"/>
                          </a:schemeClr>
                        </a:solidFill>
                      </a:endParaRPr>
                    </a:p>
                  </a:txBody>
                  <a:tcPr/>
                </a:tc>
                <a:tc>
                  <a:txBody>
                    <a:bodyPr/>
                    <a:lstStyle/>
                    <a:p>
                      <a:r>
                        <a:rPr lang="en-US" dirty="0" smtClean="0">
                          <a:solidFill>
                            <a:schemeClr val="bg2">
                              <a:lumMod val="75000"/>
                            </a:schemeClr>
                          </a:solidFill>
                        </a:rPr>
                        <a:t>Not</a:t>
                      </a:r>
                      <a:r>
                        <a:rPr lang="en-US" baseline="0" dirty="0" smtClean="0">
                          <a:solidFill>
                            <a:schemeClr val="bg2">
                              <a:lumMod val="75000"/>
                            </a:schemeClr>
                          </a:solidFill>
                        </a:rPr>
                        <a:t> to Do, What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B</a:t>
                      </a:r>
                    </a:p>
                  </a:txBody>
                  <a:tcPr/>
                </a:tc>
                <a:tc>
                  <a:txBody>
                    <a:bodyPr/>
                    <a:lstStyle/>
                    <a:p>
                      <a:r>
                        <a:rPr lang="en-US" dirty="0" smtClean="0">
                          <a:solidFill>
                            <a:schemeClr val="bg2">
                              <a:lumMod val="75000"/>
                            </a:schemeClr>
                          </a:solidFill>
                        </a:rPr>
                        <a:t>Big Data</a:t>
                      </a:r>
                      <a:endParaRPr lang="en-US" dirty="0">
                        <a:solidFill>
                          <a:schemeClr val="bg2">
                            <a:lumMod val="75000"/>
                          </a:schemeClr>
                        </a:solidFill>
                      </a:endParaRPr>
                    </a:p>
                  </a:txBody>
                  <a:tcPr/>
                </a:tc>
                <a:tc>
                  <a:txBody>
                    <a:bodyPr/>
                    <a:lstStyle/>
                    <a:p>
                      <a:r>
                        <a:rPr lang="en-US" dirty="0" smtClean="0">
                          <a:solidFill>
                            <a:schemeClr val="bg2">
                              <a:lumMod val="75000"/>
                            </a:schemeClr>
                          </a:solidFill>
                        </a:rPr>
                        <a:t>O</a:t>
                      </a:r>
                      <a:endParaRPr lang="en-US" dirty="0">
                        <a:solidFill>
                          <a:schemeClr val="bg2">
                            <a:lumMod val="75000"/>
                          </a:schemeClr>
                        </a:solidFill>
                      </a:endParaRPr>
                    </a:p>
                  </a:txBody>
                  <a:tcPr/>
                </a:tc>
                <a:tc>
                  <a:txBody>
                    <a:bodyPr/>
                    <a:lstStyle/>
                    <a:p>
                      <a:r>
                        <a:rPr lang="en-US" dirty="0" smtClean="0">
                          <a:solidFill>
                            <a:schemeClr val="bg2">
                              <a:lumMod val="75000"/>
                            </a:schemeClr>
                          </a:solidFill>
                        </a:rPr>
                        <a:t>Operations  </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C</a:t>
                      </a:r>
                      <a:endParaRPr lang="en-US" dirty="0">
                        <a:solidFill>
                          <a:schemeClr val="bg2">
                            <a:lumMod val="75000"/>
                          </a:schemeClr>
                        </a:solidFill>
                      </a:endParaRPr>
                    </a:p>
                  </a:txBody>
                  <a:tcPr/>
                </a:tc>
                <a:tc>
                  <a:txBody>
                    <a:bodyPr/>
                    <a:lstStyle/>
                    <a:p>
                      <a:r>
                        <a:rPr lang="en-US" dirty="0" smtClean="0">
                          <a:solidFill>
                            <a:schemeClr val="bg2">
                              <a:lumMod val="75000"/>
                            </a:schemeClr>
                          </a:solidFill>
                        </a:rPr>
                        <a:t>Client</a:t>
                      </a:r>
                      <a:r>
                        <a:rPr lang="en-US" baseline="0" dirty="0" smtClean="0">
                          <a:solidFill>
                            <a:schemeClr val="bg2">
                              <a:lumMod val="75000"/>
                            </a:schemeClr>
                          </a:solidFill>
                        </a:rPr>
                        <a:t> Instrumentation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P</a:t>
                      </a:r>
                      <a:endParaRPr lang="en-US" dirty="0">
                        <a:solidFill>
                          <a:schemeClr val="bg2">
                            <a:lumMod val="75000"/>
                          </a:schemeClr>
                        </a:solidFill>
                      </a:endParaRPr>
                    </a:p>
                  </a:txBody>
                  <a:tcPr/>
                </a:tc>
                <a:tc>
                  <a:txBody>
                    <a:bodyPr/>
                    <a:lstStyle/>
                    <a:p>
                      <a:r>
                        <a:rPr lang="en-US" dirty="0" smtClean="0">
                          <a:solidFill>
                            <a:schemeClr val="bg2">
                              <a:lumMod val="75000"/>
                            </a:schemeClr>
                          </a:solidFill>
                        </a:rPr>
                        <a:t>Performance Testing</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D</a:t>
                      </a:r>
                      <a:endParaRPr lang="en-US" dirty="0">
                        <a:solidFill>
                          <a:schemeClr val="bg2">
                            <a:lumMod val="75000"/>
                          </a:schemeClr>
                        </a:solidFill>
                      </a:endParaRPr>
                    </a:p>
                  </a:txBody>
                  <a:tcPr/>
                </a:tc>
                <a:tc>
                  <a:txBody>
                    <a:bodyPr/>
                    <a:lstStyle/>
                    <a:p>
                      <a:r>
                        <a:rPr lang="en-US" dirty="0" smtClean="0">
                          <a:solidFill>
                            <a:schemeClr val="bg2">
                              <a:lumMod val="75000"/>
                            </a:schemeClr>
                          </a:solidFill>
                        </a:rPr>
                        <a:t>Data Mining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Q</a:t>
                      </a:r>
                      <a:endParaRPr lang="en-US" dirty="0">
                        <a:solidFill>
                          <a:schemeClr val="bg2">
                            <a:lumMod val="75000"/>
                          </a:schemeClr>
                        </a:solidFill>
                      </a:endParaRPr>
                    </a:p>
                  </a:txBody>
                  <a:tcPr/>
                </a:tc>
                <a:tc>
                  <a:txBody>
                    <a:bodyPr/>
                    <a:lstStyle/>
                    <a:p>
                      <a:r>
                        <a:rPr lang="en-US" dirty="0" smtClean="0">
                          <a:solidFill>
                            <a:schemeClr val="bg2">
                              <a:lumMod val="75000"/>
                            </a:schemeClr>
                          </a:solidFill>
                        </a:rPr>
                        <a:t>Quality Signal</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E</a:t>
                      </a:r>
                      <a:endParaRPr lang="en-US" dirty="0">
                        <a:solidFill>
                          <a:schemeClr val="bg2">
                            <a:lumMod val="75000"/>
                          </a:schemeClr>
                        </a:solidFill>
                      </a:endParaRPr>
                    </a:p>
                  </a:txBody>
                  <a:tcPr/>
                </a:tc>
                <a:tc>
                  <a:txBody>
                    <a:bodyPr/>
                    <a:lstStyle/>
                    <a:p>
                      <a:r>
                        <a:rPr lang="en-US" dirty="0" smtClean="0">
                          <a:solidFill>
                            <a:schemeClr val="bg2">
                              <a:lumMod val="75000"/>
                            </a:schemeClr>
                          </a:solidFill>
                        </a:rPr>
                        <a:t>Experimentation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R</a:t>
                      </a:r>
                      <a:endParaRPr lang="en-US" dirty="0">
                        <a:solidFill>
                          <a:schemeClr val="bg2">
                            <a:lumMod val="75000"/>
                          </a:schemeClr>
                        </a:solidFill>
                      </a:endParaRPr>
                    </a:p>
                  </a:txBody>
                  <a:tcPr/>
                </a:tc>
                <a:tc>
                  <a:txBody>
                    <a:bodyPr/>
                    <a:lstStyle/>
                    <a:p>
                      <a:r>
                        <a:rPr lang="en-US" dirty="0" smtClean="0">
                          <a:solidFill>
                            <a:schemeClr val="bg2">
                              <a:lumMod val="75000"/>
                            </a:schemeClr>
                          </a:solidFill>
                        </a:rPr>
                        <a:t>Real Data Input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F</a:t>
                      </a:r>
                      <a:endParaRPr lang="en-US" dirty="0">
                        <a:solidFill>
                          <a:schemeClr val="bg2">
                            <a:lumMod val="75000"/>
                          </a:schemeClr>
                        </a:solidFill>
                      </a:endParaRPr>
                    </a:p>
                  </a:txBody>
                  <a:tcPr/>
                </a:tc>
                <a:tc>
                  <a:txBody>
                    <a:bodyPr/>
                    <a:lstStyle/>
                    <a:p>
                      <a:r>
                        <a:rPr lang="en-US" dirty="0" smtClean="0">
                          <a:solidFill>
                            <a:schemeClr val="bg2">
                              <a:lumMod val="75000"/>
                            </a:schemeClr>
                          </a:solidFill>
                        </a:rPr>
                        <a:t>Fault Injection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S</a:t>
                      </a:r>
                      <a:endParaRPr lang="en-US" dirty="0">
                        <a:solidFill>
                          <a:schemeClr val="bg2">
                            <a:lumMod val="75000"/>
                          </a:schemeClr>
                        </a:solidFill>
                      </a:endParaRPr>
                    </a:p>
                  </a:txBody>
                  <a:tcPr/>
                </a:tc>
                <a:tc>
                  <a:txBody>
                    <a:bodyPr/>
                    <a:lstStyle/>
                    <a:p>
                      <a:r>
                        <a:rPr lang="en-US" dirty="0" smtClean="0">
                          <a:solidFill>
                            <a:schemeClr val="bg2">
                              <a:lumMod val="75000"/>
                            </a:schemeClr>
                          </a:solidFill>
                        </a:rPr>
                        <a:t>Service, Effect on</a:t>
                      </a:r>
                      <a:r>
                        <a:rPr lang="en-US" baseline="0" dirty="0" smtClean="0">
                          <a:solidFill>
                            <a:schemeClr val="bg2">
                              <a:lumMod val="75000"/>
                            </a:schemeClr>
                          </a:solidFill>
                        </a:rPr>
                        <a:t>;</a:t>
                      </a:r>
                    </a:p>
                    <a:p>
                      <a:r>
                        <a:rPr lang="en-US" baseline="0" dirty="0" smtClean="0">
                          <a:solidFill>
                            <a:schemeClr val="bg2">
                              <a:lumMod val="75000"/>
                            </a:schemeClr>
                          </a:solidFill>
                        </a:rPr>
                        <a:t>Synthetic Data Input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G</a:t>
                      </a:r>
                      <a:endParaRPr lang="en-US" dirty="0">
                        <a:solidFill>
                          <a:schemeClr val="bg2">
                            <a:lumMod val="75000"/>
                          </a:schemeClr>
                        </a:solidFill>
                      </a:endParaRPr>
                    </a:p>
                  </a:txBody>
                  <a:tcPr/>
                </a:tc>
                <a:tc>
                  <a:txBody>
                    <a:bodyPr/>
                    <a:lstStyle/>
                    <a:p>
                      <a:r>
                        <a:rPr lang="en-US" dirty="0" smtClean="0">
                          <a:solidFill>
                            <a:schemeClr val="bg2">
                              <a:lumMod val="75000"/>
                            </a:schemeClr>
                          </a:solidFill>
                        </a:rPr>
                        <a:t>Go / No-go for deployment</a:t>
                      </a:r>
                      <a:endParaRPr lang="en-US" dirty="0">
                        <a:solidFill>
                          <a:schemeClr val="bg2">
                            <a:lumMod val="75000"/>
                          </a:schemeClr>
                        </a:solidFill>
                      </a:endParaRPr>
                    </a:p>
                  </a:txBody>
                  <a:tcPr/>
                </a:tc>
                <a:tc>
                  <a:txBody>
                    <a:bodyPr/>
                    <a:lstStyle/>
                    <a:p>
                      <a:r>
                        <a:rPr lang="en-US" dirty="0" smtClean="0">
                          <a:solidFill>
                            <a:schemeClr val="tx1"/>
                          </a:solidFill>
                        </a:rPr>
                        <a:t>T</a:t>
                      </a:r>
                      <a:endParaRPr lang="en-US" dirty="0">
                        <a:solidFill>
                          <a:schemeClr val="tx1"/>
                        </a:solidFill>
                      </a:endParaRPr>
                    </a:p>
                  </a:txBody>
                  <a:tcPr/>
                </a:tc>
                <a:tc>
                  <a:txBody>
                    <a:bodyPr/>
                    <a:lstStyle/>
                    <a:p>
                      <a:r>
                        <a:rPr lang="en-US" dirty="0" smtClean="0">
                          <a:solidFill>
                            <a:schemeClr val="tx1"/>
                          </a:solidFill>
                        </a:rPr>
                        <a:t>Three Stages</a:t>
                      </a:r>
                      <a:endParaRPr lang="en-US" dirty="0">
                        <a:solidFill>
                          <a:schemeClr val="tx1"/>
                        </a:solidFill>
                      </a:endParaRPr>
                    </a:p>
                  </a:txBody>
                  <a:tcPr/>
                </a:tc>
              </a:tr>
              <a:tr h="370840">
                <a:tc>
                  <a:txBody>
                    <a:bodyPr/>
                    <a:lstStyle/>
                    <a:p>
                      <a:r>
                        <a:rPr lang="en-US" dirty="0" smtClean="0">
                          <a:solidFill>
                            <a:schemeClr val="bg2">
                              <a:lumMod val="75000"/>
                            </a:schemeClr>
                          </a:solidFill>
                        </a:rPr>
                        <a:t>H</a:t>
                      </a:r>
                      <a:endParaRPr lang="en-US" dirty="0">
                        <a:solidFill>
                          <a:schemeClr val="bg2">
                            <a:lumMod val="75000"/>
                          </a:schemeClr>
                        </a:solidFill>
                      </a:endParaRPr>
                    </a:p>
                  </a:txBody>
                  <a:tcPr/>
                </a:tc>
                <a:tc>
                  <a:txBody>
                    <a:bodyPr/>
                    <a:lstStyle/>
                    <a:p>
                      <a:r>
                        <a:rPr lang="en-US" dirty="0" smtClean="0">
                          <a:solidFill>
                            <a:schemeClr val="bg2">
                              <a:lumMod val="75000"/>
                            </a:schemeClr>
                          </a:solidFill>
                        </a:rPr>
                        <a:t>High Availability</a:t>
                      </a:r>
                      <a:endParaRPr lang="en-US" dirty="0">
                        <a:solidFill>
                          <a:schemeClr val="bg2">
                            <a:lumMod val="75000"/>
                          </a:schemeClr>
                        </a:solidFill>
                      </a:endParaRPr>
                    </a:p>
                  </a:txBody>
                  <a:tcPr/>
                </a:tc>
                <a:tc>
                  <a:txBody>
                    <a:bodyPr/>
                    <a:lstStyle/>
                    <a:p>
                      <a:r>
                        <a:rPr lang="en-US" dirty="0" smtClean="0">
                          <a:solidFill>
                            <a:schemeClr val="bg2">
                              <a:lumMod val="75000"/>
                            </a:schemeClr>
                          </a:solidFill>
                        </a:rPr>
                        <a:t>U</a:t>
                      </a:r>
                      <a:endParaRPr lang="en-US" dirty="0">
                        <a:solidFill>
                          <a:schemeClr val="bg2">
                            <a:lumMod val="75000"/>
                          </a:schemeClr>
                        </a:solidFill>
                      </a:endParaRPr>
                    </a:p>
                  </a:txBody>
                  <a:tcPr/>
                </a:tc>
                <a:tc>
                  <a:txBody>
                    <a:bodyPr/>
                    <a:lstStyle/>
                    <a:p>
                      <a:r>
                        <a:rPr lang="en-US" dirty="0" smtClean="0">
                          <a:solidFill>
                            <a:schemeClr val="bg2">
                              <a:lumMod val="75000"/>
                            </a:schemeClr>
                          </a:solidFill>
                        </a:rPr>
                        <a:t>Users, Experiment with</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I</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Iterative Virtuous Cycle</a:t>
                      </a:r>
                    </a:p>
                  </a:txBody>
                  <a:tcPr/>
                </a:tc>
                <a:tc>
                  <a:txBody>
                    <a:bodyPr/>
                    <a:lstStyle/>
                    <a:p>
                      <a:r>
                        <a:rPr lang="en-US" dirty="0" smtClean="0">
                          <a:solidFill>
                            <a:schemeClr val="bg2">
                              <a:lumMod val="75000"/>
                            </a:schemeClr>
                          </a:solidFill>
                        </a:rPr>
                        <a:t>V</a:t>
                      </a:r>
                      <a:endParaRPr lang="en-US" dirty="0">
                        <a:solidFill>
                          <a:schemeClr val="bg2">
                            <a:lumMod val="75000"/>
                          </a:schemeClr>
                        </a:solidFill>
                      </a:endParaRPr>
                    </a:p>
                  </a:txBody>
                  <a:tcPr/>
                </a:tc>
                <a:tc>
                  <a:txBody>
                    <a:bodyPr/>
                    <a:lstStyle/>
                    <a:p>
                      <a:r>
                        <a:rPr lang="en-US" dirty="0" smtClean="0">
                          <a:solidFill>
                            <a:schemeClr val="bg2">
                              <a:lumMod val="75000"/>
                            </a:schemeClr>
                          </a:solidFill>
                        </a:rPr>
                        <a:t>Validation in</a:t>
                      </a:r>
                      <a:r>
                        <a:rPr lang="en-US" baseline="0" dirty="0" smtClean="0">
                          <a:solidFill>
                            <a:schemeClr val="bg2">
                              <a:lumMod val="75000"/>
                            </a:schemeClr>
                          </a:solidFill>
                        </a:rPr>
                        <a:t> Data Center</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J</a:t>
                      </a:r>
                      <a:endParaRPr lang="en-US" dirty="0">
                        <a:solidFill>
                          <a:schemeClr val="bg2">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bg2">
                              <a:lumMod val="75000"/>
                            </a:schemeClr>
                          </a:solidFill>
                          <a:latin typeface="+mn-lt"/>
                          <a:ea typeface="+mn-ea"/>
                          <a:cs typeface="+mn-cs"/>
                        </a:rPr>
                        <a:t>JSI: J-script Instrumentation</a:t>
                      </a:r>
                    </a:p>
                  </a:txBody>
                  <a:tcPr/>
                </a:tc>
                <a:tc>
                  <a:txBody>
                    <a:bodyPr/>
                    <a:lstStyle/>
                    <a:p>
                      <a:r>
                        <a:rPr lang="en-US" dirty="0" smtClean="0">
                          <a:solidFill>
                            <a:schemeClr val="bg2">
                              <a:lumMod val="75000"/>
                            </a:schemeClr>
                          </a:solidFill>
                        </a:rPr>
                        <a:t>W</a:t>
                      </a:r>
                      <a:endParaRPr lang="en-US" dirty="0">
                        <a:solidFill>
                          <a:schemeClr val="bg2">
                            <a:lumMod val="75000"/>
                          </a:schemeClr>
                        </a:solidFill>
                      </a:endParaRPr>
                    </a:p>
                  </a:txBody>
                  <a:tcPr/>
                </a:tc>
                <a:tc>
                  <a:txBody>
                    <a:bodyPr/>
                    <a:lstStyle/>
                    <a:p>
                      <a:r>
                        <a:rPr lang="en-US" dirty="0" smtClean="0">
                          <a:solidFill>
                            <a:schemeClr val="bg2">
                              <a:lumMod val="75000"/>
                            </a:schemeClr>
                          </a:solidFill>
                        </a:rPr>
                        <a:t>Write Once, Test Anywhere</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K</a:t>
                      </a:r>
                      <a:endParaRPr lang="en-US" dirty="0">
                        <a:solidFill>
                          <a:schemeClr val="bg2">
                            <a:lumMod val="75000"/>
                          </a:schemeClr>
                        </a:solidFill>
                      </a:endParaRPr>
                    </a:p>
                  </a:txBody>
                  <a:tcPr/>
                </a:tc>
                <a:tc>
                  <a:txBody>
                    <a:bodyPr/>
                    <a:lstStyle/>
                    <a:p>
                      <a:r>
                        <a:rPr lang="en-US" dirty="0" smtClean="0">
                          <a:solidFill>
                            <a:schemeClr val="bg2">
                              <a:lumMod val="75000"/>
                            </a:schemeClr>
                          </a:solidFill>
                        </a:rPr>
                        <a:t>Kill production instances</a:t>
                      </a:r>
                      <a:endParaRPr lang="en-US" dirty="0">
                        <a:solidFill>
                          <a:schemeClr val="bg2">
                            <a:lumMod val="75000"/>
                          </a:schemeClr>
                        </a:solidFill>
                      </a:endParaRPr>
                    </a:p>
                  </a:txBody>
                  <a:tcPr/>
                </a:tc>
                <a:tc>
                  <a:txBody>
                    <a:bodyPr/>
                    <a:lstStyle/>
                    <a:p>
                      <a:r>
                        <a:rPr lang="en-US" dirty="0" smtClean="0">
                          <a:solidFill>
                            <a:schemeClr val="bg2">
                              <a:lumMod val="75000"/>
                            </a:schemeClr>
                          </a:solidFill>
                        </a:rPr>
                        <a:t>X</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eXposure Control</a:t>
                      </a:r>
                    </a:p>
                  </a:txBody>
                  <a:tcPr/>
                </a:tc>
              </a:tr>
              <a:tr h="370840">
                <a:tc>
                  <a:txBody>
                    <a:bodyPr/>
                    <a:lstStyle/>
                    <a:p>
                      <a:r>
                        <a:rPr lang="en-US" dirty="0" smtClean="0">
                          <a:solidFill>
                            <a:schemeClr val="bg2">
                              <a:lumMod val="75000"/>
                            </a:schemeClr>
                          </a:solidFill>
                        </a:rPr>
                        <a:t>L</a:t>
                      </a:r>
                      <a:endParaRPr lang="en-US" dirty="0">
                        <a:solidFill>
                          <a:schemeClr val="bg2">
                            <a:lumMod val="75000"/>
                          </a:schemeClr>
                        </a:solidFill>
                      </a:endParaRPr>
                    </a:p>
                  </a:txBody>
                  <a:tcPr/>
                </a:tc>
                <a:tc>
                  <a:txBody>
                    <a:bodyPr/>
                    <a:lstStyle/>
                    <a:p>
                      <a:r>
                        <a:rPr lang="en-US" dirty="0" smtClean="0">
                          <a:solidFill>
                            <a:schemeClr val="bg2">
                              <a:lumMod val="75000"/>
                            </a:schemeClr>
                          </a:solidFill>
                        </a:rPr>
                        <a:t>Load Testing in Production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Y</a:t>
                      </a:r>
                      <a:endParaRPr lang="en-US" dirty="0">
                        <a:solidFill>
                          <a:schemeClr val="bg2">
                            <a:lumMod val="75000"/>
                          </a:schemeClr>
                        </a:solidFill>
                      </a:endParaRPr>
                    </a:p>
                  </a:txBody>
                  <a:tcPr/>
                </a:tc>
                <a:tc>
                  <a:txBody>
                    <a:bodyPr/>
                    <a:lstStyle/>
                    <a:p>
                      <a:r>
                        <a:rPr lang="en-US" dirty="0" smtClean="0">
                          <a:solidFill>
                            <a:schemeClr val="bg2">
                              <a:lumMod val="75000"/>
                            </a:schemeClr>
                          </a:solidFill>
                        </a:rPr>
                        <a:t>Y TiP?</a:t>
                      </a:r>
                      <a:endParaRPr lang="en-US" dirty="0">
                        <a:solidFill>
                          <a:schemeClr val="bg2">
                            <a:lumMod val="75000"/>
                          </a:schemeClr>
                        </a:solidFill>
                      </a:endParaRPr>
                    </a:p>
                  </a:txBody>
                  <a:tcPr/>
                </a:tc>
              </a:tr>
              <a:tr h="370840">
                <a:tc>
                  <a:txBody>
                    <a:bodyPr/>
                    <a:lstStyle/>
                    <a:p>
                      <a:r>
                        <a:rPr lang="en-US" dirty="0" smtClean="0">
                          <a:solidFill>
                            <a:schemeClr val="tx1"/>
                          </a:solidFill>
                        </a:rPr>
                        <a:t>M</a:t>
                      </a:r>
                      <a:endParaRPr lang="en-US" dirty="0">
                        <a:solidFill>
                          <a:schemeClr val="tx1"/>
                        </a:solidFill>
                      </a:endParaRPr>
                    </a:p>
                  </a:txBody>
                  <a:tcPr/>
                </a:tc>
                <a:tc>
                  <a:txBody>
                    <a:bodyPr/>
                    <a:lstStyle/>
                    <a:p>
                      <a:r>
                        <a:rPr lang="en-US" dirty="0" smtClean="0">
                          <a:solidFill>
                            <a:schemeClr val="tx1"/>
                          </a:solidFill>
                        </a:rPr>
                        <a:t>Methodologies</a:t>
                      </a:r>
                      <a:endParaRPr lang="en-US" dirty="0">
                        <a:solidFill>
                          <a:schemeClr val="tx1"/>
                        </a:solidFill>
                      </a:endParaRPr>
                    </a:p>
                  </a:txBody>
                  <a:tcPr/>
                </a:tc>
                <a:tc>
                  <a:txBody>
                    <a:bodyPr/>
                    <a:lstStyle/>
                    <a:p>
                      <a:r>
                        <a:rPr lang="en-US" dirty="0" smtClean="0">
                          <a:solidFill>
                            <a:schemeClr val="bg2">
                              <a:lumMod val="75000"/>
                            </a:schemeClr>
                          </a:solidFill>
                        </a:rPr>
                        <a:t>Z</a:t>
                      </a:r>
                      <a:endParaRPr lang="en-US" dirty="0">
                        <a:solidFill>
                          <a:schemeClr val="bg2">
                            <a:lumMod val="75000"/>
                          </a:schemeClr>
                        </a:solidFill>
                      </a:endParaRPr>
                    </a:p>
                  </a:txBody>
                  <a:tcPr/>
                </a:tc>
                <a:tc>
                  <a:txBody>
                    <a:bodyPr/>
                    <a:lstStyle/>
                    <a:p>
                      <a:r>
                        <a:rPr lang="en-US" dirty="0" smtClean="0">
                          <a:solidFill>
                            <a:schemeClr val="bg2">
                              <a:lumMod val="75000"/>
                            </a:schemeClr>
                          </a:solidFill>
                        </a:rPr>
                        <a:t>Zymurgy</a:t>
                      </a:r>
                      <a:endParaRPr lang="en-US" dirty="0">
                        <a:solidFill>
                          <a:schemeClr val="bg2">
                            <a:lumMod val="75000"/>
                          </a:schemeClr>
                        </a:solidFill>
                      </a:endParaRPr>
                    </a:p>
                  </a:txBody>
                  <a:tcPr/>
                </a:tc>
              </a:tr>
            </a:tbl>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solidFill>
                  <a:prstClr val="black">
                    <a:lumMod val="65000"/>
                    <a:lumOff val="35000"/>
                  </a:prstClr>
                </a:solidFill>
              </a:rPr>
              <a:pPr/>
              <a:t>17</a:t>
            </a:fld>
            <a:endParaRPr lang="en-US" dirty="0">
              <a:solidFill>
                <a:prstClr val="black">
                  <a:lumMod val="65000"/>
                  <a:lumOff val="3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R</a:t>
            </a:r>
            <a:r>
              <a:rPr lang="en-US" dirty="0" smtClean="0"/>
              <a:t>eal Data Input</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18</a:t>
            </a:fld>
            <a:endParaRPr lang="en-US" dirty="0"/>
          </a:p>
        </p:txBody>
      </p:sp>
    </p:spTree>
    <p:extLst>
      <p:ext uri="{BB962C8B-B14F-4D97-AF65-F5344CB8AC3E}">
        <p14:creationId xmlns:p14="http://schemas.microsoft.com/office/powerpoint/2010/main" val="138938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TiP Methodologies – Inputs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4260315"/>
              </p:ext>
            </p:extLst>
          </p:nvPr>
        </p:nvGraphicFramePr>
        <p:xfrm>
          <a:off x="457200" y="1840620"/>
          <a:ext cx="82296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304800" y="789228"/>
            <a:ext cx="8610600" cy="954107"/>
          </a:xfrm>
          <a:prstGeom prst="rect">
            <a:avLst/>
          </a:prstGeom>
        </p:spPr>
        <p:txBody>
          <a:bodyPr wrap="square">
            <a:spAutoFit/>
          </a:bodyPr>
          <a:lstStyle/>
          <a:p>
            <a:pPr marL="914400" lvl="1" indent="-457200">
              <a:spcBef>
                <a:spcPct val="20000"/>
              </a:spcBef>
              <a:buFont typeface="Arial" pitchFamily="34" charset="0"/>
              <a:buChar char="•"/>
            </a:pPr>
            <a:r>
              <a:rPr lang="en-US" sz="2800" dirty="0">
                <a:solidFill>
                  <a:schemeClr val="tx1">
                    <a:lumMod val="65000"/>
                    <a:lumOff val="35000"/>
                  </a:schemeClr>
                </a:solidFill>
              </a:rPr>
              <a:t>Where does the data driving your tests come from</a:t>
            </a:r>
            <a:r>
              <a:rPr lang="en-US" sz="2800" dirty="0" smtClean="0">
                <a:solidFill>
                  <a:schemeClr val="tx1">
                    <a:lumMod val="65000"/>
                    <a:lumOff val="35000"/>
                  </a:schemeClr>
                </a:solidFill>
              </a:rPr>
              <a:t>?</a:t>
            </a:r>
            <a:endParaRPr lang="en-US" sz="2800" dirty="0">
              <a:solidFill>
                <a:schemeClr val="tx1">
                  <a:lumMod val="65000"/>
                  <a:lumOff val="35000"/>
                </a:schemeClr>
              </a:solidFill>
            </a:endParaRPr>
          </a:p>
        </p:txBody>
      </p:sp>
      <p:pic>
        <p:nvPicPr>
          <p:cNvPr id="9" name="Picture 3" descr="C:\Users\seliot\AppData\Local\Microsoft\Windows\Temporary Internet Files\Content.IE5\4031HRHJ\MC900311156[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388589" y="1715170"/>
            <a:ext cx="792403" cy="13541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seliot\AppData\Local\Microsoft\Windows\Temporary Internet Files\Content.IE5\4JOEF1CU\MC900024471[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548981" y="5310539"/>
            <a:ext cx="1375819" cy="13541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seliot\AppData\Local\Microsoft\Windows\Temporary Internet Files\Content.IE5\4031HRHJ\MC900432556[1].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66800" y="5269620"/>
            <a:ext cx="1435980" cy="14359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seliot\AppData\Local\Microsoft\Windows\Temporary Internet Files\Content.IE5\7B66FXW9\MC900433942[1].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396581" y="1560441"/>
            <a:ext cx="1383127" cy="1383127"/>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724400" y="3505200"/>
            <a:ext cx="2363744" cy="1371600"/>
          </a:xfrm>
          <a:prstGeom prst="roundRect">
            <a:avLst/>
          </a:prstGeom>
          <a:noFill/>
          <a:ln w="5715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747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About Seth</a:t>
            </a:r>
            <a:endParaRPr lang="en-US" dirty="0"/>
          </a:p>
        </p:txBody>
      </p:sp>
      <p:sp>
        <p:nvSpPr>
          <p:cNvPr id="3" name="Content Placeholder 2"/>
          <p:cNvSpPr>
            <a:spLocks noGrp="1"/>
          </p:cNvSpPr>
          <p:nvPr>
            <p:ph idx="1"/>
          </p:nvPr>
        </p:nvSpPr>
        <p:spPr>
          <a:xfrm>
            <a:off x="685800" y="1447800"/>
            <a:ext cx="8001000" cy="4678363"/>
          </a:xfrm>
        </p:spPr>
        <p:txBody>
          <a:bodyPr>
            <a:normAutofit/>
          </a:bodyPr>
          <a:lstStyle/>
          <a:p>
            <a:r>
              <a:rPr lang="en-US" dirty="0" smtClean="0"/>
              <a:t>Microsoft Engineering Excellence</a:t>
            </a:r>
          </a:p>
          <a:p>
            <a:pPr lvl="1"/>
            <a:r>
              <a:rPr lang="en-US" sz="2000" dirty="0" smtClean="0"/>
              <a:t>Best </a:t>
            </a:r>
            <a:r>
              <a:rPr lang="en-US" sz="2000" dirty="0"/>
              <a:t>practices for </a:t>
            </a:r>
            <a:r>
              <a:rPr lang="en-US" sz="2000" dirty="0" smtClean="0"/>
              <a:t>services and cloud</a:t>
            </a:r>
          </a:p>
          <a:p>
            <a:endParaRPr lang="en-US" dirty="0" smtClean="0"/>
          </a:p>
          <a:p>
            <a:r>
              <a:rPr lang="en-US" dirty="0" smtClean="0"/>
              <a:t>Bing “Cosmos”</a:t>
            </a:r>
          </a:p>
          <a:p>
            <a:pPr lvl="1"/>
            <a:r>
              <a:rPr lang="en-US" sz="2000" dirty="0" smtClean="0"/>
              <a:t>Massive, distributed, data processing service</a:t>
            </a:r>
          </a:p>
          <a:p>
            <a:endParaRPr lang="en-US" dirty="0" smtClean="0"/>
          </a:p>
          <a:p>
            <a:r>
              <a:rPr lang="en-US" dirty="0" smtClean="0"/>
              <a:t>Microsoft Experimentation Platform</a:t>
            </a:r>
          </a:p>
          <a:p>
            <a:pPr lvl="1"/>
            <a:r>
              <a:rPr lang="en-US" sz="2000" dirty="0" smtClean="0"/>
              <a:t>Data Driven Decision Making</a:t>
            </a:r>
          </a:p>
          <a:p>
            <a:endParaRPr lang="en-US" dirty="0" smtClean="0"/>
          </a:p>
          <a:p>
            <a:r>
              <a:rPr lang="en-US" dirty="0" smtClean="0"/>
              <a:t>Amazon.com Digital Media</a:t>
            </a:r>
          </a:p>
          <a:p>
            <a:pPr lvl="1"/>
            <a:r>
              <a:rPr lang="en-US" sz="2000" dirty="0" smtClean="0"/>
              <a:t>Video, Music, and Kindle eBook services</a:t>
            </a:r>
          </a:p>
        </p:txBody>
      </p:sp>
      <p:sp>
        <p:nvSpPr>
          <p:cNvPr id="4" name="Slide Number Placeholder 3"/>
          <p:cNvSpPr>
            <a:spLocks noGrp="1"/>
          </p:cNvSpPr>
          <p:nvPr>
            <p:ph type="sldNum" sz="quarter" idx="12"/>
          </p:nvPr>
        </p:nvSpPr>
        <p:spPr/>
        <p:txBody>
          <a:bodyPr/>
          <a:lstStyle/>
          <a:p>
            <a:fld id="{0E80665F-2521-4C7E-AB43-782584C3C534}" type="slidenum">
              <a:rPr lang="en-US" smtClean="0"/>
              <a:t>2</a:t>
            </a:fld>
            <a:endParaRPr lang="en-US" dirty="0"/>
          </a:p>
        </p:txBody>
      </p:sp>
      <p:pic>
        <p:nvPicPr>
          <p:cNvPr id="5" name="Picture 2" descr="File:Bing logo.sv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53200" y="2514600"/>
            <a:ext cx="1886137" cy="9398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seliot\Documents\ExP\Logos\ExP_logo_noreflect_trans_PN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64142" y="3657600"/>
            <a:ext cx="1264252" cy="812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644621" y="4876800"/>
            <a:ext cx="1703294"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6650283" y="628650"/>
            <a:ext cx="1691969"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76200" y="1640681"/>
            <a:ext cx="914400" cy="4795838"/>
            <a:chOff x="-152400" y="1640681"/>
            <a:chExt cx="914400" cy="4795838"/>
          </a:xfrm>
        </p:grpSpPr>
        <p:sp>
          <p:nvSpPr>
            <p:cNvPr id="6" name="Up Arrow 5"/>
            <p:cNvSpPr/>
            <p:nvPr/>
          </p:nvSpPr>
          <p:spPr>
            <a:xfrm>
              <a:off x="152400" y="2133600"/>
              <a:ext cx="304800" cy="3733800"/>
            </a:xfrm>
            <a:prstGeom prst="upArrow">
              <a:avLst>
                <a:gd name="adj1" fmla="val 40706"/>
                <a:gd name="adj2" fmla="val 96753"/>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 name="TextBox 6"/>
            <p:cNvSpPr txBox="1"/>
            <p:nvPr/>
          </p:nvSpPr>
          <p:spPr>
            <a:xfrm>
              <a:off x="-152400" y="1640681"/>
              <a:ext cx="914400" cy="340519"/>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1400" b="1" dirty="0" smtClean="0"/>
                <a:t>present</a:t>
              </a:r>
              <a:endParaRPr lang="en-US" sz="1400" b="1" dirty="0"/>
            </a:p>
          </p:txBody>
        </p:sp>
        <p:sp>
          <p:nvSpPr>
            <p:cNvPr id="11" name="TextBox 10"/>
            <p:cNvSpPr txBox="1"/>
            <p:nvPr/>
          </p:nvSpPr>
          <p:spPr>
            <a:xfrm>
              <a:off x="-152400" y="6096000"/>
              <a:ext cx="914400" cy="340519"/>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1400" b="1" dirty="0"/>
                <a:t>p</a:t>
              </a:r>
              <a:r>
                <a:rPr lang="en-US" sz="1400" b="1" dirty="0" smtClean="0"/>
                <a:t>ast</a:t>
              </a:r>
              <a:endParaRPr lang="en-US" sz="1400" b="1" dirty="0"/>
            </a:p>
          </p:txBody>
        </p:sp>
      </p:grpSp>
    </p:spTree>
    <p:extLst>
      <p:ext uri="{BB962C8B-B14F-4D97-AF65-F5344CB8AC3E}">
        <p14:creationId xmlns:p14="http://schemas.microsoft.com/office/powerpoint/2010/main" val="27904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a:t>
            </a:r>
            <a:r>
              <a:rPr lang="en-US" dirty="0" smtClean="0"/>
              <a:t>ata Mining</a:t>
            </a:r>
            <a:endParaRPr lang="en-US" dirty="0"/>
          </a:p>
        </p:txBody>
      </p:sp>
      <p:sp>
        <p:nvSpPr>
          <p:cNvPr id="3" name="Content Placeholder 2"/>
          <p:cNvSpPr>
            <a:spLocks noGrp="1"/>
          </p:cNvSpPr>
          <p:nvPr>
            <p:ph idx="1"/>
          </p:nvPr>
        </p:nvSpPr>
        <p:spPr>
          <a:xfrm>
            <a:off x="457200" y="1295400"/>
            <a:ext cx="5410200" cy="4830763"/>
          </a:xfrm>
        </p:spPr>
        <p:txBody>
          <a:bodyPr>
            <a:normAutofit/>
          </a:bodyPr>
          <a:lstStyle/>
          <a:p>
            <a:r>
              <a:rPr lang="en-US" sz="2800" dirty="0" smtClean="0"/>
              <a:t>Analysis of Real </a:t>
            </a:r>
            <a:r>
              <a:rPr lang="en-US" sz="2800" dirty="0"/>
              <a:t>U</a:t>
            </a:r>
            <a:r>
              <a:rPr lang="en-US" sz="2800" dirty="0" smtClean="0"/>
              <a:t>ser </a:t>
            </a:r>
            <a:r>
              <a:rPr lang="en-US" sz="2800" dirty="0"/>
              <a:t>D</a:t>
            </a:r>
            <a:r>
              <a:rPr lang="en-US" sz="2800" dirty="0" smtClean="0"/>
              <a:t>ata</a:t>
            </a:r>
          </a:p>
          <a:p>
            <a:pPr lvl="1"/>
            <a:r>
              <a:rPr lang="en-US" sz="2400" dirty="0" smtClean="0"/>
              <a:t>Large Data Sets</a:t>
            </a:r>
          </a:p>
          <a:p>
            <a:pPr lvl="1"/>
            <a:r>
              <a:rPr lang="en-US" sz="2400" dirty="0" smtClean="0"/>
              <a:t>Real Usage </a:t>
            </a:r>
            <a:r>
              <a:rPr lang="en-US" sz="2400" dirty="0"/>
              <a:t>P</a:t>
            </a:r>
            <a:r>
              <a:rPr lang="en-US" sz="2400" dirty="0" smtClean="0"/>
              <a:t>atterns</a:t>
            </a:r>
          </a:p>
          <a:p>
            <a:pPr lvl="1"/>
            <a:r>
              <a:rPr lang="en-US" sz="2400" dirty="0" smtClean="0"/>
              <a:t>Tease out the Defects</a:t>
            </a:r>
          </a:p>
          <a:p>
            <a:endParaRPr lang="en-US" sz="2800" dirty="0" smtClean="0"/>
          </a:p>
          <a:p>
            <a:r>
              <a:rPr lang="en-US" sz="2800" dirty="0" smtClean="0"/>
              <a:t>Different Approaches</a:t>
            </a:r>
          </a:p>
          <a:p>
            <a:pPr lvl="1"/>
            <a:r>
              <a:rPr lang="en-US" sz="2400" dirty="0" smtClean="0"/>
              <a:t>Real-time feedback loop</a:t>
            </a:r>
          </a:p>
          <a:p>
            <a:pPr lvl="1"/>
            <a:r>
              <a:rPr lang="en-US" sz="2400" dirty="0" smtClean="0"/>
              <a:t>Find patterns for humans to follow-up</a:t>
            </a:r>
            <a:endParaRPr lang="en-US" sz="2400" dirty="0"/>
          </a:p>
        </p:txBody>
      </p:sp>
      <p:pic>
        <p:nvPicPr>
          <p:cNvPr id="4" name="Picture 3" descr="C:\Users\seth\Pictures\WP_000070.jp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761" r="100000">
                        <a14:backgroundMark x1="90249" y1="67130" x2="90249" y2="67130"/>
                        <a14:backgroundMark x1="86376" y1="98380" x2="86376" y2="98380"/>
                        <a14:backgroundMark x1="41217" y1="98380" x2="41217" y2="98380"/>
                        <a14:backgroundMark x1="76210" y1="98380" x2="76210" y2="98380"/>
                        <a14:backgroundMark x1="45367" y1="98380" x2="73098" y2="98688"/>
                        <a14:backgroundMark x1="85062" y1="64275" x2="99032" y2="94059"/>
                      </a14:backgroundRemoval>
                    </a14:imgEffect>
                  </a14:imgLayer>
                </a14:imgProps>
              </a:ext>
              <a:ext uri="{28A0092B-C50C-407E-A947-70E740481C1C}">
                <a14:useLocalDpi xmlns:a14="http://schemas.microsoft.com/office/drawing/2010/main"/>
              </a:ext>
            </a:extLst>
          </a:blip>
          <a:srcRect/>
          <a:stretch>
            <a:fillRect/>
          </a:stretch>
        </p:blipFill>
        <p:spPr bwMode="auto">
          <a:xfrm>
            <a:off x="5556839" y="2971800"/>
            <a:ext cx="3673475" cy="32924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Flowchart: Process 6"/>
          <p:cNvSpPr/>
          <p:nvPr/>
        </p:nvSpPr>
        <p:spPr>
          <a:xfrm>
            <a:off x="152400" y="152400"/>
            <a:ext cx="990600" cy="76200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dirty="0" smtClean="0"/>
              <a:t>1</a:t>
            </a:r>
            <a:endParaRPr lang="en-US" sz="3600" dirty="0"/>
          </a:p>
        </p:txBody>
      </p:sp>
    </p:spTree>
    <p:extLst>
      <p:ext uri="{BB962C8B-B14F-4D97-AF65-F5344CB8AC3E}">
        <p14:creationId xmlns:p14="http://schemas.microsoft.com/office/powerpoint/2010/main" val="293362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9000"/>
          </a:xfrm>
        </p:spPr>
        <p:txBody>
          <a:bodyPr/>
          <a:lstStyle/>
          <a:p>
            <a:r>
              <a:rPr lang="en-US" sz="4000" dirty="0" smtClean="0"/>
              <a:t>Data Mining: Speller </a:t>
            </a:r>
            <a:r>
              <a:rPr lang="en-US" sz="4000" dirty="0"/>
              <a:t>S</a:t>
            </a:r>
            <a:r>
              <a:rPr lang="en-US" sz="4000" dirty="0" smtClean="0"/>
              <a:t>plit </a:t>
            </a:r>
            <a:r>
              <a:rPr lang="en-US" sz="4000" dirty="0"/>
              <a:t>S</a:t>
            </a:r>
            <a:r>
              <a:rPr lang="en-US" sz="4000" dirty="0" smtClean="0"/>
              <a:t>creen </a:t>
            </a:r>
            <a:endParaRPr lang="en-US" sz="4000" dirty="0"/>
          </a:p>
        </p:txBody>
      </p:sp>
      <p:grpSp>
        <p:nvGrpSpPr>
          <p:cNvPr id="3" name="Group 2"/>
          <p:cNvGrpSpPr/>
          <p:nvPr/>
        </p:nvGrpSpPr>
        <p:grpSpPr>
          <a:xfrm>
            <a:off x="381000" y="1017089"/>
            <a:ext cx="4600576" cy="5423257"/>
            <a:chOff x="47625" y="914400"/>
            <a:chExt cx="4600576" cy="4067443"/>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25" y="914400"/>
              <a:ext cx="4219575" cy="406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Brace 3"/>
            <p:cNvSpPr/>
            <p:nvPr/>
          </p:nvSpPr>
          <p:spPr>
            <a:xfrm>
              <a:off x="4143376" y="1714500"/>
              <a:ext cx="504825" cy="1485900"/>
            </a:xfrm>
            <a:prstGeom prst="rightBrac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ight Brace 5"/>
            <p:cNvSpPr/>
            <p:nvPr/>
          </p:nvSpPr>
          <p:spPr>
            <a:xfrm>
              <a:off x="4143376" y="3337214"/>
              <a:ext cx="504825" cy="1485900"/>
            </a:xfrm>
            <a:prstGeom prst="rightBrac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 name="TextBox 4"/>
          <p:cNvSpPr txBox="1"/>
          <p:nvPr/>
        </p:nvSpPr>
        <p:spPr>
          <a:xfrm>
            <a:off x="5144861" y="2658990"/>
            <a:ext cx="3095625" cy="1200329"/>
          </a:xfrm>
          <a:prstGeom prst="rect">
            <a:avLst/>
          </a:prstGeom>
          <a:noFill/>
        </p:spPr>
        <p:txBody>
          <a:bodyPr wrap="square" rtlCol="0">
            <a:spAutoFit/>
          </a:bodyPr>
          <a:lstStyle/>
          <a:p>
            <a:r>
              <a:rPr lang="en-US" sz="2400" dirty="0">
                <a:solidFill>
                  <a:schemeClr val="tx1">
                    <a:lumMod val="50000"/>
                    <a:lumOff val="50000"/>
                  </a:schemeClr>
                </a:solidFill>
              </a:rPr>
              <a:t>Result 1 and Result 2 from </a:t>
            </a:r>
            <a:r>
              <a:rPr lang="en-US" sz="2400" b="1" dirty="0">
                <a:ln w="1905"/>
                <a:solidFill>
                  <a:srgbClr val="FF0000"/>
                </a:solidFill>
                <a:effectLst>
                  <a:innerShdw blurRad="69850" dist="43180" dir="5400000">
                    <a:srgbClr val="000000">
                      <a:alpha val="65000"/>
                    </a:srgbClr>
                  </a:innerShdw>
                </a:effectLst>
              </a:rPr>
              <a:t>Corrected</a:t>
            </a:r>
            <a:r>
              <a:rPr lang="en-US" sz="2400" b="1" dirty="0">
                <a:ln w="1905"/>
                <a:solidFill>
                  <a:schemeClr val="tx1">
                    <a:lumMod val="50000"/>
                    <a:lumOff val="50000"/>
                  </a:schemeClr>
                </a:solidFill>
                <a:effectLst>
                  <a:innerShdw blurRad="69850" dist="43180" dir="5400000">
                    <a:srgbClr val="000000">
                      <a:alpha val="65000"/>
                    </a:srgbClr>
                  </a:innerShdw>
                </a:effectLst>
              </a:rPr>
              <a:t> </a:t>
            </a:r>
            <a:r>
              <a:rPr lang="en-US" sz="2400" dirty="0">
                <a:solidFill>
                  <a:schemeClr val="tx1">
                    <a:lumMod val="50000"/>
                    <a:lumOff val="50000"/>
                  </a:schemeClr>
                </a:solidFill>
              </a:rPr>
              <a:t>Query</a:t>
            </a:r>
          </a:p>
        </p:txBody>
      </p:sp>
      <p:sp>
        <p:nvSpPr>
          <p:cNvPr id="8" name="TextBox 7"/>
          <p:cNvSpPr txBox="1"/>
          <p:nvPr/>
        </p:nvSpPr>
        <p:spPr>
          <a:xfrm>
            <a:off x="5166632" y="4822608"/>
            <a:ext cx="3291568" cy="830997"/>
          </a:xfrm>
          <a:prstGeom prst="rect">
            <a:avLst/>
          </a:prstGeom>
          <a:noFill/>
        </p:spPr>
        <p:txBody>
          <a:bodyPr wrap="square" rtlCol="0">
            <a:spAutoFit/>
          </a:bodyPr>
          <a:lstStyle/>
          <a:p>
            <a:r>
              <a:rPr lang="en-US" sz="2400" dirty="0">
                <a:solidFill>
                  <a:schemeClr val="tx1">
                    <a:lumMod val="50000"/>
                    <a:lumOff val="50000"/>
                  </a:schemeClr>
                </a:solidFill>
              </a:rPr>
              <a:t>Results from </a:t>
            </a:r>
            <a:r>
              <a:rPr lang="en-US" sz="2400" b="1" dirty="0">
                <a:solidFill>
                  <a:srgbClr val="FF0000"/>
                </a:solidFill>
              </a:rPr>
              <a:t>Original</a:t>
            </a:r>
            <a:r>
              <a:rPr lang="en-US" sz="2400" dirty="0">
                <a:solidFill>
                  <a:srgbClr val="FF0000"/>
                </a:solidFill>
              </a:rPr>
              <a:t> </a:t>
            </a:r>
            <a:r>
              <a:rPr lang="en-US" sz="2400" dirty="0">
                <a:solidFill>
                  <a:schemeClr val="tx1">
                    <a:lumMod val="50000"/>
                    <a:lumOff val="50000"/>
                  </a:schemeClr>
                </a:solidFill>
              </a:rPr>
              <a:t>Query</a:t>
            </a:r>
          </a:p>
        </p:txBody>
      </p:sp>
      <p:sp>
        <p:nvSpPr>
          <p:cNvPr id="9" name="TextBox 8"/>
          <p:cNvSpPr txBox="1"/>
          <p:nvPr/>
        </p:nvSpPr>
        <p:spPr>
          <a:xfrm>
            <a:off x="5486400" y="1879577"/>
            <a:ext cx="1828800" cy="510778"/>
          </a:xfrm>
          <a:prstGeom prst="flowChartAlternateProcess">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dirty="0">
                <a:solidFill>
                  <a:schemeClr val="bg1"/>
                </a:solidFill>
              </a:rPr>
              <a:t>Top Pane</a:t>
            </a:r>
          </a:p>
        </p:txBody>
      </p:sp>
      <p:cxnSp>
        <p:nvCxnSpPr>
          <p:cNvPr id="12" name="Straight Connector 11"/>
          <p:cNvCxnSpPr/>
          <p:nvPr/>
        </p:nvCxnSpPr>
        <p:spPr>
          <a:xfrm>
            <a:off x="409575" y="4189985"/>
            <a:ext cx="403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53743" y="4197704"/>
            <a:ext cx="2318657" cy="510778"/>
          </a:xfrm>
          <a:prstGeom prst="flowChartAlternateProcess">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en-US"/>
            </a:defPPr>
            <a:lvl1pPr algn="ctr">
              <a:defRPr sz="24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Bottom Pane</a:t>
            </a:r>
          </a:p>
        </p:txBody>
      </p:sp>
      <p:sp>
        <p:nvSpPr>
          <p:cNvPr id="14" name="Slide Number Placeholder 3"/>
          <p:cNvSpPr>
            <a:spLocks noGrp="1"/>
          </p:cNvSpPr>
          <p:nvPr>
            <p:ph type="sldNum" sz="quarter" idx="12"/>
          </p:nvPr>
        </p:nvSpPr>
        <p:spPr>
          <a:xfrm>
            <a:off x="4548187" y="6402246"/>
            <a:ext cx="561975" cy="365125"/>
          </a:xfrm>
        </p:spPr>
        <p:txBody>
          <a:bodyPr/>
          <a:lstStyle/>
          <a:p>
            <a:pPr algn="ctr"/>
            <a:fld id="{6E2D2B3B-882E-40F3-A32F-6DD516915044}" type="slidenum">
              <a:rPr lang="en-US" smtClean="0"/>
              <a:pPr algn="ctr"/>
              <a:t>21</a:t>
            </a:fld>
            <a:endParaRPr lang="en-US" dirty="0"/>
          </a:p>
        </p:txBody>
      </p:sp>
    </p:spTree>
    <p:extLst>
      <p:ext uri="{BB962C8B-B14F-4D97-AF65-F5344CB8AC3E}">
        <p14:creationId xmlns:p14="http://schemas.microsoft.com/office/powerpoint/2010/main" val="213546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9000"/>
          </a:xfrm>
        </p:spPr>
        <p:txBody>
          <a:bodyPr/>
          <a:lstStyle/>
          <a:p>
            <a:r>
              <a:rPr lang="en-US" sz="4000" dirty="0" smtClean="0"/>
              <a:t>Data Mining: Speller </a:t>
            </a:r>
            <a:r>
              <a:rPr lang="en-US" sz="4000" dirty="0"/>
              <a:t>S</a:t>
            </a:r>
            <a:r>
              <a:rPr lang="en-US" sz="4000" dirty="0" smtClean="0"/>
              <a:t>plit </a:t>
            </a:r>
            <a:r>
              <a:rPr lang="en-US" sz="4000" dirty="0"/>
              <a:t>S</a:t>
            </a:r>
            <a:r>
              <a:rPr lang="en-US" sz="4000" dirty="0" smtClean="0"/>
              <a:t>creen </a:t>
            </a:r>
            <a:endParaRPr lang="en-US" sz="4000"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625" y="1017089"/>
            <a:ext cx="4219575" cy="5423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409575" y="4189985"/>
            <a:ext cx="403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Slide Number Placeholder 3"/>
          <p:cNvSpPr>
            <a:spLocks noGrp="1"/>
          </p:cNvSpPr>
          <p:nvPr>
            <p:ph type="sldNum" sz="quarter" idx="12"/>
          </p:nvPr>
        </p:nvSpPr>
        <p:spPr>
          <a:xfrm>
            <a:off x="4548187" y="6402246"/>
            <a:ext cx="561975" cy="365125"/>
          </a:xfrm>
        </p:spPr>
        <p:txBody>
          <a:bodyPr/>
          <a:lstStyle/>
          <a:p>
            <a:pPr algn="ctr"/>
            <a:fld id="{6E2D2B3B-882E-40F3-A32F-6DD516915044}" type="slidenum">
              <a:rPr lang="en-US" smtClean="0"/>
              <a:pPr algn="ctr"/>
              <a:t>22</a:t>
            </a:fld>
            <a:endParaRPr lang="en-US" dirty="0"/>
          </a:p>
        </p:txBody>
      </p:sp>
      <p:sp>
        <p:nvSpPr>
          <p:cNvPr id="11" name="Rectangle 10"/>
          <p:cNvSpPr/>
          <p:nvPr/>
        </p:nvSpPr>
        <p:spPr>
          <a:xfrm>
            <a:off x="4648200" y="1219200"/>
            <a:ext cx="4619625" cy="3022366"/>
          </a:xfrm>
          <a:prstGeom prst="rect">
            <a:avLst/>
          </a:prstGeom>
        </p:spPr>
        <p:txBody>
          <a:bodyPr wrap="square">
            <a:spAutoFit/>
          </a:bodyPr>
          <a:lstStyle/>
          <a:p>
            <a:pPr marL="342900" lvl="0" indent="-342900">
              <a:spcBef>
                <a:spcPct val="20000"/>
              </a:spcBef>
              <a:buBlip>
                <a:blip r:embed="rId4"/>
              </a:buBlip>
            </a:pPr>
            <a:r>
              <a:rPr lang="en-US" sz="2800" dirty="0" smtClean="0">
                <a:solidFill>
                  <a:schemeClr val="tx1">
                    <a:lumMod val="50000"/>
                    <a:lumOff val="50000"/>
                  </a:schemeClr>
                </a:solidFill>
              </a:rPr>
              <a:t>Split screen is a poor compromise</a:t>
            </a:r>
          </a:p>
          <a:p>
            <a:pPr marL="342900" lvl="0" indent="-342900">
              <a:spcBef>
                <a:spcPct val="20000"/>
              </a:spcBef>
              <a:buBlip>
                <a:blip r:embed="rId4"/>
              </a:buBlip>
            </a:pPr>
            <a:endParaRPr lang="en-US" sz="2800" dirty="0" smtClean="0">
              <a:solidFill>
                <a:schemeClr val="tx1">
                  <a:lumMod val="50000"/>
                  <a:lumOff val="50000"/>
                </a:schemeClr>
              </a:solidFill>
            </a:endParaRPr>
          </a:p>
          <a:p>
            <a:pPr marL="342900" lvl="0" indent="-342900">
              <a:spcBef>
                <a:spcPct val="20000"/>
              </a:spcBef>
              <a:buBlip>
                <a:blip r:embed="rId4"/>
              </a:buBlip>
            </a:pPr>
            <a:r>
              <a:rPr lang="en-US" sz="2800" dirty="0" smtClean="0">
                <a:solidFill>
                  <a:schemeClr val="tx1">
                    <a:lumMod val="50000"/>
                    <a:lumOff val="50000"/>
                  </a:schemeClr>
                </a:solidFill>
              </a:rPr>
              <a:t>Want to do better:</a:t>
            </a:r>
          </a:p>
          <a:p>
            <a:pPr marL="800100" lvl="1" indent="-342900">
              <a:spcBef>
                <a:spcPct val="20000"/>
              </a:spcBef>
              <a:buBlip>
                <a:blip r:embed="rId4"/>
              </a:buBlip>
            </a:pPr>
            <a:r>
              <a:rPr lang="en-US" sz="2800" dirty="0" smtClean="0">
                <a:solidFill>
                  <a:schemeClr val="tx1">
                    <a:lumMod val="50000"/>
                    <a:lumOff val="50000"/>
                  </a:schemeClr>
                </a:solidFill>
              </a:rPr>
              <a:t>Just fix the spelling</a:t>
            </a:r>
          </a:p>
          <a:p>
            <a:pPr marL="800100" lvl="1" indent="-342900">
              <a:spcBef>
                <a:spcPct val="20000"/>
              </a:spcBef>
              <a:buBlip>
                <a:blip r:embed="rId4"/>
              </a:buBlip>
            </a:pPr>
            <a:r>
              <a:rPr lang="en-US" sz="2800" dirty="0" smtClean="0">
                <a:solidFill>
                  <a:schemeClr val="tx1">
                    <a:lumMod val="50000"/>
                    <a:lumOff val="50000"/>
                  </a:schemeClr>
                </a:solidFill>
              </a:rPr>
              <a:t>Or leave query as-is</a:t>
            </a:r>
            <a:endParaRPr lang="en-US" sz="2800" dirty="0">
              <a:solidFill>
                <a:schemeClr val="tx1">
                  <a:lumMod val="50000"/>
                  <a:lumOff val="50000"/>
                </a:schemeClr>
              </a:solidFill>
            </a:endParaRPr>
          </a:p>
        </p:txBody>
      </p:sp>
    </p:spTree>
    <p:extLst>
      <p:ext uri="{BB962C8B-B14F-4D97-AF65-F5344CB8AC3E}">
        <p14:creationId xmlns:p14="http://schemas.microsoft.com/office/powerpoint/2010/main" val="309063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9000"/>
          </a:xfrm>
        </p:spPr>
        <p:txBody>
          <a:bodyPr/>
          <a:lstStyle/>
          <a:p>
            <a:r>
              <a:rPr lang="en-US" sz="4000" dirty="0"/>
              <a:t>Data M</a:t>
            </a:r>
            <a:r>
              <a:rPr lang="en-US" sz="4000" dirty="0" smtClean="0"/>
              <a:t>ining</a:t>
            </a:r>
            <a:r>
              <a:rPr lang="en-US" sz="4000" dirty="0"/>
              <a:t>: </a:t>
            </a:r>
            <a:r>
              <a:rPr lang="en-US" sz="4000" dirty="0" smtClean="0"/>
              <a:t>Speller </a:t>
            </a:r>
            <a:r>
              <a:rPr lang="en-US" sz="4000" dirty="0"/>
              <a:t>S</a:t>
            </a:r>
            <a:r>
              <a:rPr lang="en-US" sz="4000" dirty="0" smtClean="0"/>
              <a:t>plit </a:t>
            </a:r>
            <a:r>
              <a:rPr lang="en-US" sz="4000" dirty="0"/>
              <a:t>S</a:t>
            </a:r>
            <a:r>
              <a:rPr lang="en-US" sz="4000" dirty="0" smtClean="0"/>
              <a:t>creen </a:t>
            </a:r>
            <a:endParaRPr lang="en-US" sz="4000" dirty="0"/>
          </a:p>
        </p:txBody>
      </p:sp>
      <p:grpSp>
        <p:nvGrpSpPr>
          <p:cNvPr id="3" name="Group 2"/>
          <p:cNvGrpSpPr/>
          <p:nvPr/>
        </p:nvGrpSpPr>
        <p:grpSpPr>
          <a:xfrm>
            <a:off x="343286" y="1017089"/>
            <a:ext cx="4600576" cy="5423257"/>
            <a:chOff x="47625" y="914400"/>
            <a:chExt cx="4600576" cy="4067443"/>
          </a:xfrm>
        </p:grpSpPr>
        <p:pic>
          <p:nvPicPr>
            <p:cNvPr id="3074"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a:ext>
              </a:extLst>
            </a:blip>
            <a:srcRect/>
            <a:stretch>
              <a:fillRect/>
            </a:stretch>
          </p:blipFill>
          <p:spPr bwMode="auto">
            <a:xfrm>
              <a:off x="47625" y="914400"/>
              <a:ext cx="4219575" cy="406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Brace 3"/>
            <p:cNvSpPr/>
            <p:nvPr/>
          </p:nvSpPr>
          <p:spPr>
            <a:xfrm>
              <a:off x="4143376" y="1714500"/>
              <a:ext cx="504825" cy="1579572"/>
            </a:xfrm>
            <a:prstGeom prst="rightBrac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ight Brace 5"/>
            <p:cNvSpPr/>
            <p:nvPr/>
          </p:nvSpPr>
          <p:spPr>
            <a:xfrm>
              <a:off x="4143376" y="3337213"/>
              <a:ext cx="504825" cy="1644629"/>
            </a:xfrm>
            <a:prstGeom prst="rightBrac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12" name="Straight Connector 11"/>
          <p:cNvCxnSpPr/>
          <p:nvPr/>
        </p:nvCxnSpPr>
        <p:spPr>
          <a:xfrm>
            <a:off x="371861" y="4189985"/>
            <a:ext cx="403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Slide Number Placeholder 3"/>
          <p:cNvSpPr>
            <a:spLocks noGrp="1"/>
          </p:cNvSpPr>
          <p:nvPr>
            <p:ph type="sldNum" sz="quarter" idx="12"/>
          </p:nvPr>
        </p:nvSpPr>
        <p:spPr>
          <a:xfrm>
            <a:off x="4548187" y="6402246"/>
            <a:ext cx="561975" cy="365125"/>
          </a:xfrm>
        </p:spPr>
        <p:txBody>
          <a:bodyPr/>
          <a:lstStyle/>
          <a:p>
            <a:pPr algn="ctr"/>
            <a:fld id="{6E2D2B3B-882E-40F3-A32F-6DD516915044}" type="slidenum">
              <a:rPr lang="en-US" smtClean="0"/>
              <a:pPr algn="ctr"/>
              <a:t>23</a:t>
            </a:fld>
            <a:endParaRPr lang="en-US" dirty="0"/>
          </a:p>
        </p:txBody>
      </p:sp>
      <p:sp>
        <p:nvSpPr>
          <p:cNvPr id="16" name="TextBox 15"/>
          <p:cNvSpPr txBox="1"/>
          <p:nvPr/>
        </p:nvSpPr>
        <p:spPr>
          <a:xfrm>
            <a:off x="5238570" y="2819100"/>
            <a:ext cx="3753030" cy="510778"/>
          </a:xfrm>
          <a:prstGeom prst="round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en-US"/>
            </a:defPPr>
            <a:lvl1pPr algn="ctr">
              <a:defRPr sz="2400">
                <a:solidFill>
                  <a:schemeClr val="bg1"/>
                </a:solidFill>
              </a:defRPr>
            </a:lvl1pPr>
          </a:lstStyle>
          <a:p>
            <a:r>
              <a:rPr lang="en-US" dirty="0" smtClean="0"/>
              <a:t>If top pane clicks </a:t>
            </a:r>
            <a:r>
              <a:rPr lang="en-US" dirty="0"/>
              <a:t>&gt; </a:t>
            </a:r>
            <a:r>
              <a:rPr lang="en-US" dirty="0" smtClean="0"/>
              <a:t>90%</a:t>
            </a:r>
            <a:endParaRPr lang="en-US" dirty="0"/>
          </a:p>
        </p:txBody>
      </p:sp>
      <p:pic>
        <p:nvPicPr>
          <p:cNvPr id="17" name="Picture 16" descr="C:\Users\edwardu\AppData\Local\Microsoft\Windows\Temporary Internet Files\Content.IE5\JGUJNNK4\MC900339630[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95774" y="2679494"/>
            <a:ext cx="628384" cy="64172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524886" y="2083889"/>
            <a:ext cx="2743201" cy="510778"/>
          </a:xfrm>
          <a:prstGeom prst="round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en-US"/>
            </a:defPPr>
            <a:lvl1pPr algn="ctr">
              <a:defRPr sz="24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t>Alter query</a:t>
            </a:r>
            <a:r>
              <a:rPr lang="en-US" dirty="0"/>
              <a:t>…</a:t>
            </a:r>
          </a:p>
        </p:txBody>
      </p:sp>
      <p:pic>
        <p:nvPicPr>
          <p:cNvPr id="19" name="Picture 18" descr="C:\Users\edwardu\AppData\Local\Microsoft\Windows\Temporary Internet Files\Content.IE5\JGUJNNK4\MC900339630[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91217" y="4709568"/>
            <a:ext cx="628384" cy="64172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143128" y="4956559"/>
            <a:ext cx="4000872" cy="919401"/>
          </a:xfrm>
          <a:prstGeom prst="round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en-US"/>
            </a:defPPr>
            <a:lvl1pPr algn="ctr">
              <a:defRPr sz="24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If </a:t>
            </a:r>
            <a:r>
              <a:rPr lang="en-US" dirty="0" smtClean="0"/>
              <a:t>bottom pane clicks </a:t>
            </a:r>
            <a:r>
              <a:rPr lang="en-US" dirty="0"/>
              <a:t>&gt; </a:t>
            </a:r>
            <a:r>
              <a:rPr lang="en-US" dirty="0" smtClean="0"/>
              <a:t>90%</a:t>
            </a:r>
            <a:endParaRPr lang="en-US" dirty="0"/>
          </a:p>
        </p:txBody>
      </p:sp>
      <p:sp>
        <p:nvSpPr>
          <p:cNvPr id="21" name="TextBox 20"/>
          <p:cNvSpPr txBox="1"/>
          <p:nvPr/>
        </p:nvSpPr>
        <p:spPr>
          <a:xfrm>
            <a:off x="5638806" y="4221348"/>
            <a:ext cx="2743201" cy="510778"/>
          </a:xfrm>
          <a:prstGeom prst="round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en-US"/>
            </a:defPPr>
            <a:lvl1pPr algn="ctr">
              <a:defRPr sz="24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Leave </a:t>
            </a:r>
            <a:r>
              <a:rPr lang="en-US" dirty="0" smtClean="0"/>
              <a:t>query </a:t>
            </a:r>
            <a:r>
              <a:rPr lang="en-US" dirty="0"/>
              <a:t>a</a:t>
            </a:r>
            <a:r>
              <a:rPr lang="en-US" dirty="0" smtClean="0"/>
              <a:t>s-is…</a:t>
            </a:r>
            <a:endParaRPr lang="en-US" dirty="0"/>
          </a:p>
        </p:txBody>
      </p:sp>
      <p:sp>
        <p:nvSpPr>
          <p:cNvPr id="5" name="Rectangle 4"/>
          <p:cNvSpPr/>
          <p:nvPr/>
        </p:nvSpPr>
        <p:spPr>
          <a:xfrm>
            <a:off x="6294988" y="6309541"/>
            <a:ext cx="1640193" cy="261610"/>
          </a:xfrm>
          <a:prstGeom prst="rect">
            <a:avLst/>
          </a:prstGeom>
        </p:spPr>
        <p:txBody>
          <a:bodyPr wrap="none">
            <a:spAutoFit/>
          </a:bodyPr>
          <a:lstStyle/>
          <a:p>
            <a:pPr marL="0" lvl="2">
              <a:defRPr/>
            </a:pPr>
            <a:r>
              <a:rPr lang="en-US" sz="1100" dirty="0"/>
              <a:t>[Unpingco, Feb 2011]</a:t>
            </a:r>
          </a:p>
        </p:txBody>
      </p:sp>
    </p:spTree>
    <p:extLst>
      <p:ext uri="{BB962C8B-B14F-4D97-AF65-F5344CB8AC3E}">
        <p14:creationId xmlns:p14="http://schemas.microsoft.com/office/powerpoint/2010/main" val="277951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500"/>
                            </p:stCondLst>
                            <p:childTnLst>
                              <p:par>
                                <p:cTn id="25" presetID="10" presetClass="exit" presetSubtype="0" fill="hold" grpId="1" nodeType="after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8" grpId="0" animBg="1"/>
      <p:bldP spid="18" grpId="1"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Data M</a:t>
            </a:r>
            <a:r>
              <a:rPr lang="en-US" sz="4000" dirty="0" smtClean="0"/>
              <a:t>ining</a:t>
            </a:r>
            <a:r>
              <a:rPr lang="en-US" sz="4000" dirty="0"/>
              <a:t>: S</a:t>
            </a:r>
            <a:r>
              <a:rPr lang="en-US" sz="4000" dirty="0" smtClean="0"/>
              <a:t>peller </a:t>
            </a:r>
            <a:r>
              <a:rPr lang="en-US" sz="4000" dirty="0"/>
              <a:t>S</a:t>
            </a:r>
            <a:r>
              <a:rPr lang="en-US" sz="4000" dirty="0" smtClean="0"/>
              <a:t>plit </a:t>
            </a:r>
            <a:r>
              <a:rPr lang="en-US" sz="4000" dirty="0"/>
              <a:t>S</a:t>
            </a:r>
            <a:r>
              <a:rPr lang="en-US" sz="4000" dirty="0" smtClean="0"/>
              <a:t>creen </a:t>
            </a:r>
            <a:endParaRPr lang="en-US" sz="4000" dirty="0"/>
          </a:p>
        </p:txBody>
      </p:sp>
      <p:sp>
        <p:nvSpPr>
          <p:cNvPr id="3" name="Content Placeholder 2"/>
          <p:cNvSpPr>
            <a:spLocks noGrp="1"/>
          </p:cNvSpPr>
          <p:nvPr>
            <p:ph idx="1"/>
          </p:nvPr>
        </p:nvSpPr>
        <p:spPr>
          <a:xfrm>
            <a:off x="457200" y="1066800"/>
            <a:ext cx="8229600" cy="457200"/>
          </a:xfrm>
        </p:spPr>
        <p:txBody>
          <a:bodyPr>
            <a:normAutofit/>
          </a:bodyPr>
          <a:lstStyle/>
          <a:p>
            <a:pPr marL="0" indent="0">
              <a:buNone/>
            </a:pPr>
            <a:r>
              <a:rPr lang="en-US" dirty="0"/>
              <a:t>Some Top Results</a:t>
            </a:r>
          </a:p>
          <a:p>
            <a:pPr marL="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64453676"/>
              </p:ext>
            </p:extLst>
          </p:nvPr>
        </p:nvGraphicFramePr>
        <p:xfrm>
          <a:off x="457200" y="1600200"/>
          <a:ext cx="8589194" cy="4564217"/>
        </p:xfrm>
        <a:graphic>
          <a:graphicData uri="http://schemas.openxmlformats.org/drawingml/2006/table">
            <a:tbl>
              <a:tblPr firstRow="1" firstCol="1">
                <a:tableStyleId>{3B4B98B0-60AC-42C2-AFA5-B58CD77FA1E5}</a:tableStyleId>
              </a:tblPr>
              <a:tblGrid>
                <a:gridCol w="1854200"/>
                <a:gridCol w="1944688"/>
                <a:gridCol w="1182467"/>
                <a:gridCol w="917301"/>
                <a:gridCol w="1109352"/>
                <a:gridCol w="1581186"/>
              </a:tblGrid>
              <a:tr h="844369">
                <a:tc>
                  <a:txBody>
                    <a:bodyPr/>
                    <a:lstStyle/>
                    <a:p>
                      <a:pPr algn="l" fontAlgn="b"/>
                      <a:r>
                        <a:rPr lang="en-US" sz="2000" u="none" strike="noStrike" dirty="0">
                          <a:solidFill>
                            <a:schemeClr val="bg1"/>
                          </a:solidFill>
                          <a:effectLst/>
                          <a:latin typeface="+mj-lt"/>
                        </a:rPr>
                        <a:t>Query</a:t>
                      </a:r>
                      <a:endParaRPr lang="en-US" sz="2000" b="0" i="0" u="none" strike="noStrike" dirty="0">
                        <a:solidFill>
                          <a:schemeClr val="bg1"/>
                        </a:solidFill>
                        <a:effectLst/>
                        <a:latin typeface="+mj-lt"/>
                      </a:endParaRPr>
                    </a:p>
                  </a:txBody>
                  <a:tcPr marL="9525" marR="9525" marT="12700" marB="0" anchor="b">
                    <a:solidFill>
                      <a:schemeClr val="tx2"/>
                    </a:solidFill>
                  </a:tcPr>
                </a:tc>
                <a:tc>
                  <a:txBody>
                    <a:bodyPr/>
                    <a:lstStyle/>
                    <a:p>
                      <a:pPr algn="l" fontAlgn="b"/>
                      <a:r>
                        <a:rPr lang="en-US" sz="2000" u="none" strike="noStrike" dirty="0">
                          <a:solidFill>
                            <a:schemeClr val="bg1"/>
                          </a:solidFill>
                          <a:effectLst/>
                          <a:latin typeface="+mj-lt"/>
                        </a:rPr>
                        <a:t>Correction</a:t>
                      </a:r>
                      <a:endParaRPr lang="en-US" sz="2000" b="0" i="0" u="none" strike="noStrike" dirty="0">
                        <a:solidFill>
                          <a:schemeClr val="bg1"/>
                        </a:solidFill>
                        <a:effectLst/>
                        <a:latin typeface="+mj-lt"/>
                      </a:endParaRPr>
                    </a:p>
                  </a:txBody>
                  <a:tcPr marL="9525" marR="9525" marT="12700" marB="0" anchor="b">
                    <a:solidFill>
                      <a:schemeClr val="tx2"/>
                    </a:solidFill>
                  </a:tcPr>
                </a:tc>
                <a:tc>
                  <a:txBody>
                    <a:bodyPr/>
                    <a:lstStyle/>
                    <a:p>
                      <a:pPr algn="ctr" fontAlgn="b"/>
                      <a:r>
                        <a:rPr lang="en-US" sz="2000" u="none" strike="noStrike" dirty="0">
                          <a:solidFill>
                            <a:schemeClr val="bg1"/>
                          </a:solidFill>
                          <a:effectLst/>
                          <a:latin typeface="+mj-lt"/>
                        </a:rPr>
                        <a:t>Top Clicks</a:t>
                      </a:r>
                      <a:endParaRPr lang="en-US" sz="2000" b="0" i="0" u="none" strike="noStrike" dirty="0">
                        <a:solidFill>
                          <a:schemeClr val="bg1"/>
                        </a:solidFill>
                        <a:effectLst/>
                        <a:latin typeface="+mj-lt"/>
                      </a:endParaRPr>
                    </a:p>
                  </a:txBody>
                  <a:tcPr marL="9525" marR="9525" marT="12700" marB="0" anchor="b">
                    <a:solidFill>
                      <a:schemeClr val="tx2"/>
                    </a:solidFill>
                  </a:tcPr>
                </a:tc>
                <a:tc>
                  <a:txBody>
                    <a:bodyPr/>
                    <a:lstStyle/>
                    <a:p>
                      <a:pPr algn="ctr" fontAlgn="b"/>
                      <a:r>
                        <a:rPr lang="en-US" sz="2000" u="none" strike="noStrike" dirty="0">
                          <a:solidFill>
                            <a:schemeClr val="bg1"/>
                          </a:solidFill>
                          <a:effectLst/>
                          <a:latin typeface="+mj-lt"/>
                        </a:rPr>
                        <a:t>Bottom Clicks</a:t>
                      </a:r>
                      <a:endParaRPr lang="en-US" sz="2000" b="0" i="0" u="none" strike="noStrike" dirty="0">
                        <a:solidFill>
                          <a:schemeClr val="bg1"/>
                        </a:solidFill>
                        <a:effectLst/>
                        <a:latin typeface="+mj-lt"/>
                      </a:endParaRPr>
                    </a:p>
                  </a:txBody>
                  <a:tcPr marL="9525" marR="9525" marT="12700" marB="0" anchor="b">
                    <a:solidFill>
                      <a:schemeClr val="tx2"/>
                    </a:solidFill>
                  </a:tcPr>
                </a:tc>
                <a:tc>
                  <a:txBody>
                    <a:bodyPr/>
                    <a:lstStyle/>
                    <a:p>
                      <a:pPr algn="ctr" fontAlgn="b"/>
                      <a:r>
                        <a:rPr lang="en-US" sz="2000" u="none" strike="noStrike" dirty="0">
                          <a:solidFill>
                            <a:schemeClr val="bg1"/>
                          </a:solidFill>
                          <a:effectLst/>
                          <a:latin typeface="+mj-lt"/>
                        </a:rPr>
                        <a:t>Keep Original</a:t>
                      </a:r>
                      <a:endParaRPr lang="en-US" sz="2000" b="0" i="0" u="none" strike="noStrike" dirty="0">
                        <a:solidFill>
                          <a:schemeClr val="bg1"/>
                        </a:solidFill>
                        <a:effectLst/>
                        <a:latin typeface="+mj-lt"/>
                      </a:endParaRPr>
                    </a:p>
                  </a:txBody>
                  <a:tcPr marL="9525" marR="9525" marT="12700" marB="0" anchor="b">
                    <a:solidFill>
                      <a:schemeClr val="tx2"/>
                    </a:solidFill>
                  </a:tcPr>
                </a:tc>
                <a:tc>
                  <a:txBody>
                    <a:bodyPr/>
                    <a:lstStyle/>
                    <a:p>
                      <a:pPr algn="ctr" fontAlgn="b"/>
                      <a:r>
                        <a:rPr lang="en-US" sz="2000" u="none" strike="noStrike" dirty="0" smtClean="0">
                          <a:solidFill>
                            <a:schemeClr val="bg1"/>
                          </a:solidFill>
                          <a:effectLst/>
                          <a:latin typeface="+mj-lt"/>
                        </a:rPr>
                        <a:t>Make</a:t>
                      </a:r>
                    </a:p>
                    <a:p>
                      <a:pPr algn="ctr" fontAlgn="b"/>
                      <a:r>
                        <a:rPr lang="en-US" sz="2000" u="none" strike="noStrike" dirty="0" smtClean="0">
                          <a:solidFill>
                            <a:schemeClr val="bg1"/>
                          </a:solidFill>
                          <a:effectLst/>
                          <a:latin typeface="+mj-lt"/>
                        </a:rPr>
                        <a:t>Correction</a:t>
                      </a:r>
                      <a:endParaRPr lang="en-US" sz="2000" b="0" i="0" u="none" strike="noStrike" dirty="0">
                        <a:solidFill>
                          <a:schemeClr val="bg1"/>
                        </a:solidFill>
                        <a:effectLst/>
                        <a:latin typeface="+mj-lt"/>
                      </a:endParaRPr>
                    </a:p>
                  </a:txBody>
                  <a:tcPr marL="9525" marR="9525" marT="12700" marB="0" anchor="b">
                    <a:solidFill>
                      <a:schemeClr val="tx2"/>
                    </a:solidFill>
                  </a:tcPr>
                </a:tc>
              </a:tr>
              <a:tr h="464981">
                <a:tc>
                  <a:txBody>
                    <a:bodyPr/>
                    <a:lstStyle/>
                    <a:p>
                      <a:pPr algn="l" fontAlgn="b"/>
                      <a:r>
                        <a:rPr lang="en-US" sz="2000" u="none" strike="noStrike" dirty="0">
                          <a:solidFill>
                            <a:schemeClr val="tx1"/>
                          </a:solidFill>
                          <a:effectLst/>
                          <a:latin typeface="+mj-lt"/>
                        </a:rPr>
                        <a:t>yah</a:t>
                      </a:r>
                      <a:endParaRPr lang="en-US" sz="2000" b="0" i="0" u="none" strike="noStrike" dirty="0">
                        <a:solidFill>
                          <a:schemeClr val="tx1"/>
                        </a:solidFill>
                        <a:effectLst/>
                        <a:latin typeface="+mj-lt"/>
                      </a:endParaRPr>
                    </a:p>
                  </a:txBody>
                  <a:tcPr marL="9525" marR="9525" marT="12700" marB="0" anchor="b"/>
                </a:tc>
                <a:tc>
                  <a:txBody>
                    <a:bodyPr/>
                    <a:lstStyle/>
                    <a:p>
                      <a:pPr algn="l" fontAlgn="b"/>
                      <a:r>
                        <a:rPr lang="en-US" sz="2000" u="none" strike="noStrike" dirty="0" smtClean="0">
                          <a:solidFill>
                            <a:schemeClr val="tx1"/>
                          </a:solidFill>
                          <a:effectLst/>
                          <a:latin typeface="+mj-lt"/>
                        </a:rPr>
                        <a:t>yahoo</a:t>
                      </a:r>
                      <a:endParaRPr lang="en-US" sz="2000" b="0" i="0" u="none" strike="noStrike" dirty="0">
                        <a:solidFill>
                          <a:schemeClr val="tx1"/>
                        </a:solidFill>
                        <a:effectLst/>
                        <a:latin typeface="+mj-lt"/>
                      </a:endParaRPr>
                    </a:p>
                  </a:txBody>
                  <a:tcPr marL="9525" marR="9525" marT="12700" marB="0" anchor="b">
                    <a:solidFill>
                      <a:srgbClr val="00B050"/>
                    </a:solidFill>
                  </a:tcPr>
                </a:tc>
                <a:tc>
                  <a:txBody>
                    <a:bodyPr/>
                    <a:lstStyle/>
                    <a:p>
                      <a:pPr algn="ctr" fontAlgn="b"/>
                      <a:r>
                        <a:rPr lang="en-US" sz="2000" u="none" strike="noStrike" dirty="0">
                          <a:solidFill>
                            <a:schemeClr val="tx1"/>
                          </a:solidFill>
                          <a:effectLst/>
                          <a:latin typeface="+mj-lt"/>
                        </a:rPr>
                        <a:t>99.8%</a:t>
                      </a:r>
                      <a:endParaRPr lang="en-US" sz="2000" b="0" i="0" u="none" strike="noStrike" dirty="0">
                        <a:solidFill>
                          <a:schemeClr val="tx1"/>
                        </a:solidFill>
                        <a:effectLst/>
                        <a:latin typeface="+mj-lt"/>
                      </a:endParaRPr>
                    </a:p>
                  </a:txBody>
                  <a:tcPr marL="9525" marR="9525" marT="12700" marB="0" anchor="b"/>
                </a:tc>
                <a:tc>
                  <a:txBody>
                    <a:bodyPr/>
                    <a:lstStyle/>
                    <a:p>
                      <a:pPr algn="ctr" fontAlgn="b"/>
                      <a:r>
                        <a:rPr lang="en-US" sz="2000" u="none" strike="noStrike" dirty="0">
                          <a:solidFill>
                            <a:schemeClr val="tx1"/>
                          </a:solidFill>
                          <a:effectLst/>
                          <a:latin typeface="+mj-lt"/>
                        </a:rPr>
                        <a:t>0.2%</a:t>
                      </a:r>
                      <a:endParaRPr lang="en-US" sz="2000" b="0" i="0" u="none" strike="noStrike" dirty="0">
                        <a:solidFill>
                          <a:schemeClr val="tx1"/>
                        </a:solidFill>
                        <a:effectLst/>
                        <a:latin typeface="+mj-lt"/>
                      </a:endParaRPr>
                    </a:p>
                  </a:txBody>
                  <a:tcPr marL="9525" marR="9525" marT="12700" marB="0" anchor="b"/>
                </a:tc>
                <a:tc>
                  <a:txBody>
                    <a:bodyPr/>
                    <a:lstStyle/>
                    <a:p>
                      <a:pPr algn="ctr" fontAlgn="b"/>
                      <a:endParaRPr lang="en-US" sz="2000" b="0" i="0" u="none" strike="noStrike" dirty="0">
                        <a:solidFill>
                          <a:schemeClr val="tx1"/>
                        </a:solidFill>
                        <a:effectLst/>
                        <a:latin typeface="+mj-lt"/>
                      </a:endParaRPr>
                    </a:p>
                  </a:txBody>
                  <a:tcPr marL="9525" marR="9525" marT="1270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mj-lt"/>
                          <a:ea typeface="+mn-ea"/>
                          <a:cs typeface="+mn-cs"/>
                          <a:sym typeface="Wingdings"/>
                        </a:rPr>
                        <a:t></a:t>
                      </a:r>
                      <a:endParaRPr lang="en-US" sz="2000" kern="1200" dirty="0" smtClean="0">
                        <a:solidFill>
                          <a:schemeClr val="tx1"/>
                        </a:solidFill>
                        <a:effectLst/>
                        <a:latin typeface="+mj-lt"/>
                        <a:ea typeface="+mn-ea"/>
                        <a:cs typeface="+mn-cs"/>
                      </a:endParaRPr>
                    </a:p>
                  </a:txBody>
                  <a:tcPr marL="9525" marR="9525" marT="12700" marB="0" anchor="b"/>
                </a:tc>
              </a:tr>
              <a:tr h="464981">
                <a:tc>
                  <a:txBody>
                    <a:bodyPr/>
                    <a:lstStyle/>
                    <a:p>
                      <a:pPr algn="l" fontAlgn="b"/>
                      <a:r>
                        <a:rPr lang="en-US" sz="2000" u="none" strike="noStrike" dirty="0">
                          <a:solidFill>
                            <a:schemeClr val="tx1"/>
                          </a:solidFill>
                          <a:effectLst/>
                          <a:latin typeface="+mj-lt"/>
                        </a:rPr>
                        <a:t>fasfa</a:t>
                      </a:r>
                      <a:endParaRPr lang="en-US" sz="2000" b="0" i="0" u="none" strike="noStrike" dirty="0">
                        <a:solidFill>
                          <a:schemeClr val="tx1"/>
                        </a:solidFill>
                        <a:effectLst/>
                        <a:latin typeface="+mj-lt"/>
                      </a:endParaRPr>
                    </a:p>
                  </a:txBody>
                  <a:tcPr marL="9525" marR="9525" marT="12700" marB="0" anchor="b"/>
                </a:tc>
                <a:tc>
                  <a:txBody>
                    <a:bodyPr/>
                    <a:lstStyle/>
                    <a:p>
                      <a:pPr algn="l" fontAlgn="b"/>
                      <a:r>
                        <a:rPr lang="en-US" sz="2000" u="none" strike="noStrike" dirty="0">
                          <a:solidFill>
                            <a:schemeClr val="tx1"/>
                          </a:solidFill>
                          <a:effectLst/>
                          <a:latin typeface="+mj-lt"/>
                        </a:rPr>
                        <a:t>fafsa</a:t>
                      </a:r>
                      <a:endParaRPr lang="en-US" sz="2000" b="0" i="0" u="none" strike="noStrike" dirty="0">
                        <a:solidFill>
                          <a:schemeClr val="tx1"/>
                        </a:solidFill>
                        <a:effectLst/>
                        <a:latin typeface="+mj-lt"/>
                      </a:endParaRPr>
                    </a:p>
                  </a:txBody>
                  <a:tcPr marL="9525" marR="9525" marT="12700" marB="0" anchor="b">
                    <a:solidFill>
                      <a:srgbClr val="00B050"/>
                    </a:solidFill>
                  </a:tcPr>
                </a:tc>
                <a:tc>
                  <a:txBody>
                    <a:bodyPr/>
                    <a:lstStyle/>
                    <a:p>
                      <a:pPr algn="ctr" fontAlgn="b"/>
                      <a:r>
                        <a:rPr lang="en-US" sz="2000" u="none" strike="noStrike" dirty="0">
                          <a:solidFill>
                            <a:schemeClr val="tx1"/>
                          </a:solidFill>
                          <a:effectLst/>
                          <a:latin typeface="+mj-lt"/>
                        </a:rPr>
                        <a:t>90.5%</a:t>
                      </a:r>
                      <a:endParaRPr lang="en-US" sz="2000" b="0" i="0" u="none" strike="noStrike" dirty="0">
                        <a:solidFill>
                          <a:schemeClr val="tx1"/>
                        </a:solidFill>
                        <a:effectLst/>
                        <a:latin typeface="+mj-lt"/>
                      </a:endParaRPr>
                    </a:p>
                  </a:txBody>
                  <a:tcPr marL="9525" marR="9525" marT="12700" marB="0" anchor="b"/>
                </a:tc>
                <a:tc>
                  <a:txBody>
                    <a:bodyPr/>
                    <a:lstStyle/>
                    <a:p>
                      <a:pPr algn="ctr" fontAlgn="b"/>
                      <a:r>
                        <a:rPr lang="en-US" sz="2000" u="none" strike="noStrike" dirty="0">
                          <a:solidFill>
                            <a:schemeClr val="tx1"/>
                          </a:solidFill>
                          <a:effectLst/>
                          <a:latin typeface="+mj-lt"/>
                        </a:rPr>
                        <a:t>9.5%</a:t>
                      </a:r>
                      <a:endParaRPr lang="en-US" sz="2000" b="0" i="0" u="none" strike="noStrike" dirty="0">
                        <a:solidFill>
                          <a:schemeClr val="tx1"/>
                        </a:solidFill>
                        <a:effectLst/>
                        <a:latin typeface="+mj-lt"/>
                      </a:endParaRPr>
                    </a:p>
                  </a:txBody>
                  <a:tcPr marL="9525" marR="9525" marT="12700" marB="0" anchor="b"/>
                </a:tc>
                <a:tc>
                  <a:txBody>
                    <a:bodyPr/>
                    <a:lstStyle/>
                    <a:p>
                      <a:pPr algn="ctr" fontAlgn="b"/>
                      <a:endParaRPr lang="en-US" sz="2000" b="0" i="0" u="none" strike="noStrike" dirty="0">
                        <a:solidFill>
                          <a:schemeClr val="tx1"/>
                        </a:solidFill>
                        <a:effectLst/>
                        <a:latin typeface="+mj-lt"/>
                      </a:endParaRPr>
                    </a:p>
                  </a:txBody>
                  <a:tcPr marL="9525" marR="9525" marT="1270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mj-lt"/>
                          <a:ea typeface="+mn-ea"/>
                          <a:cs typeface="+mn-cs"/>
                          <a:sym typeface="Wingdings"/>
                        </a:rPr>
                        <a:t></a:t>
                      </a:r>
                      <a:endParaRPr lang="en-US" sz="2000" kern="1200" dirty="0" smtClean="0">
                        <a:solidFill>
                          <a:schemeClr val="tx1"/>
                        </a:solidFill>
                        <a:effectLst/>
                        <a:latin typeface="+mj-lt"/>
                        <a:ea typeface="+mn-ea"/>
                        <a:cs typeface="+mn-cs"/>
                      </a:endParaRPr>
                    </a:p>
                  </a:txBody>
                  <a:tcPr marL="9525" marR="9525" marT="12700" marB="0" anchor="b"/>
                </a:tc>
              </a:tr>
              <a:tr h="464981">
                <a:tc>
                  <a:txBody>
                    <a:bodyPr/>
                    <a:lstStyle/>
                    <a:p>
                      <a:pPr algn="l" fontAlgn="b"/>
                      <a:r>
                        <a:rPr lang="en-US" sz="2000" u="none" strike="noStrike" dirty="0">
                          <a:solidFill>
                            <a:schemeClr val="tx1"/>
                          </a:solidFill>
                          <a:effectLst/>
                          <a:latin typeface="+mj-lt"/>
                        </a:rPr>
                        <a:t>utube music</a:t>
                      </a:r>
                      <a:endParaRPr lang="en-US" sz="2000" b="0" i="0" u="none" strike="noStrike" dirty="0">
                        <a:solidFill>
                          <a:schemeClr val="tx1"/>
                        </a:solidFill>
                        <a:effectLst/>
                        <a:latin typeface="+mj-lt"/>
                      </a:endParaRPr>
                    </a:p>
                  </a:txBody>
                  <a:tcPr marL="9525" marR="9525" marT="12700" marB="0" anchor="b"/>
                </a:tc>
                <a:tc>
                  <a:txBody>
                    <a:bodyPr/>
                    <a:lstStyle/>
                    <a:p>
                      <a:pPr algn="l" fontAlgn="b"/>
                      <a:r>
                        <a:rPr lang="en-US" sz="2000" u="none" strike="noStrike" dirty="0">
                          <a:solidFill>
                            <a:schemeClr val="tx1"/>
                          </a:solidFill>
                          <a:effectLst/>
                          <a:latin typeface="+mj-lt"/>
                        </a:rPr>
                        <a:t>youtube music</a:t>
                      </a:r>
                      <a:endParaRPr lang="en-US" sz="2000" b="0" i="0" u="none" strike="noStrike" dirty="0">
                        <a:solidFill>
                          <a:schemeClr val="tx1"/>
                        </a:solidFill>
                        <a:effectLst/>
                        <a:latin typeface="+mj-lt"/>
                      </a:endParaRPr>
                    </a:p>
                  </a:txBody>
                  <a:tcPr marL="9525" marR="9525" marT="12700" marB="0" anchor="b">
                    <a:solidFill>
                      <a:srgbClr val="00B050"/>
                    </a:solidFill>
                  </a:tcPr>
                </a:tc>
                <a:tc>
                  <a:txBody>
                    <a:bodyPr/>
                    <a:lstStyle/>
                    <a:p>
                      <a:pPr algn="ctr" fontAlgn="b"/>
                      <a:r>
                        <a:rPr lang="en-US" sz="2000" u="none" strike="noStrike" dirty="0">
                          <a:solidFill>
                            <a:schemeClr val="tx1"/>
                          </a:solidFill>
                          <a:effectLst/>
                          <a:latin typeface="+mj-lt"/>
                        </a:rPr>
                        <a:t>90.4%</a:t>
                      </a:r>
                      <a:endParaRPr lang="en-US" sz="2000" b="0" i="0" u="none" strike="noStrike" dirty="0">
                        <a:solidFill>
                          <a:schemeClr val="tx1"/>
                        </a:solidFill>
                        <a:effectLst/>
                        <a:latin typeface="+mj-lt"/>
                      </a:endParaRPr>
                    </a:p>
                  </a:txBody>
                  <a:tcPr marL="9525" marR="9525" marT="12700" marB="0" anchor="b"/>
                </a:tc>
                <a:tc>
                  <a:txBody>
                    <a:bodyPr/>
                    <a:lstStyle/>
                    <a:p>
                      <a:pPr algn="ctr" fontAlgn="b"/>
                      <a:r>
                        <a:rPr lang="en-US" sz="2000" u="none" strike="noStrike" dirty="0">
                          <a:solidFill>
                            <a:schemeClr val="tx1"/>
                          </a:solidFill>
                          <a:effectLst/>
                          <a:latin typeface="+mj-lt"/>
                        </a:rPr>
                        <a:t>9.6%</a:t>
                      </a:r>
                      <a:endParaRPr lang="en-US" sz="2000" b="0" i="0" u="none" strike="noStrike" dirty="0">
                        <a:solidFill>
                          <a:schemeClr val="tx1"/>
                        </a:solidFill>
                        <a:effectLst/>
                        <a:latin typeface="+mj-lt"/>
                      </a:endParaRPr>
                    </a:p>
                  </a:txBody>
                  <a:tcPr marL="9525" marR="9525" marT="12700" marB="0" anchor="b"/>
                </a:tc>
                <a:tc>
                  <a:txBody>
                    <a:bodyPr/>
                    <a:lstStyle/>
                    <a:p>
                      <a:pPr algn="ctr" fontAlgn="b"/>
                      <a:endParaRPr lang="en-US" sz="2000" b="0" i="0" u="none" strike="noStrike" dirty="0">
                        <a:solidFill>
                          <a:schemeClr val="tx1"/>
                        </a:solidFill>
                        <a:effectLst/>
                        <a:latin typeface="+mj-lt"/>
                      </a:endParaRPr>
                    </a:p>
                  </a:txBody>
                  <a:tcPr marL="9525" marR="9525" marT="1270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mj-lt"/>
                          <a:ea typeface="+mn-ea"/>
                          <a:cs typeface="+mn-cs"/>
                          <a:sym typeface="Wingdings"/>
                        </a:rPr>
                        <a:t></a:t>
                      </a:r>
                      <a:endParaRPr lang="en-US" sz="2000" kern="1200" dirty="0" smtClean="0">
                        <a:solidFill>
                          <a:schemeClr val="tx1"/>
                        </a:solidFill>
                        <a:effectLst/>
                        <a:latin typeface="+mj-lt"/>
                        <a:ea typeface="+mn-ea"/>
                        <a:cs typeface="+mn-cs"/>
                      </a:endParaRPr>
                    </a:p>
                  </a:txBody>
                  <a:tcPr marL="9525" marR="9525" marT="12700" marB="0" anchor="b"/>
                </a:tc>
              </a:tr>
              <a:tr h="464981">
                <a:tc>
                  <a:txBody>
                    <a:bodyPr/>
                    <a:lstStyle/>
                    <a:p>
                      <a:pPr algn="l" fontAlgn="b"/>
                      <a:r>
                        <a:rPr lang="en-US" sz="2000" u="none" strike="noStrike" dirty="0">
                          <a:solidFill>
                            <a:schemeClr val="tx1"/>
                          </a:solidFill>
                          <a:effectLst/>
                          <a:latin typeface="+mj-lt"/>
                        </a:rPr>
                        <a:t>facebookcom</a:t>
                      </a:r>
                      <a:endParaRPr lang="en-US" sz="2000" b="0" i="0" u="none" strike="noStrike" dirty="0">
                        <a:solidFill>
                          <a:schemeClr val="tx1"/>
                        </a:solidFill>
                        <a:effectLst/>
                        <a:latin typeface="+mj-lt"/>
                      </a:endParaRPr>
                    </a:p>
                  </a:txBody>
                  <a:tcPr marL="9525" marR="9525" marT="12700" marB="0" anchor="b"/>
                </a:tc>
                <a:tc>
                  <a:txBody>
                    <a:bodyPr/>
                    <a:lstStyle/>
                    <a:p>
                      <a:pPr algn="l" fontAlgn="b"/>
                      <a:r>
                        <a:rPr lang="en-US" sz="2000" u="none" strike="noStrike" dirty="0">
                          <a:solidFill>
                            <a:schemeClr val="tx1"/>
                          </a:solidFill>
                          <a:effectLst/>
                          <a:latin typeface="+mj-lt"/>
                        </a:rPr>
                        <a:t>facebook.com</a:t>
                      </a:r>
                      <a:endParaRPr lang="en-US" sz="2000" b="0" i="0" u="none" strike="noStrike" dirty="0">
                        <a:solidFill>
                          <a:schemeClr val="tx1"/>
                        </a:solidFill>
                        <a:effectLst/>
                        <a:latin typeface="+mj-lt"/>
                      </a:endParaRPr>
                    </a:p>
                  </a:txBody>
                  <a:tcPr marL="9525" marR="9525" marT="12700" marB="0" anchor="b">
                    <a:solidFill>
                      <a:srgbClr val="00B050"/>
                    </a:solidFill>
                  </a:tcPr>
                </a:tc>
                <a:tc>
                  <a:txBody>
                    <a:bodyPr/>
                    <a:lstStyle/>
                    <a:p>
                      <a:pPr algn="ctr" fontAlgn="b"/>
                      <a:r>
                        <a:rPr lang="en-US" sz="2000" u="none" strike="noStrike" dirty="0">
                          <a:solidFill>
                            <a:schemeClr val="tx1"/>
                          </a:solidFill>
                          <a:effectLst/>
                          <a:latin typeface="+mj-lt"/>
                        </a:rPr>
                        <a:t>98.4%</a:t>
                      </a:r>
                      <a:endParaRPr lang="en-US" sz="2000" b="0" i="0" u="none" strike="noStrike" dirty="0">
                        <a:solidFill>
                          <a:schemeClr val="tx1"/>
                        </a:solidFill>
                        <a:effectLst/>
                        <a:latin typeface="+mj-lt"/>
                      </a:endParaRPr>
                    </a:p>
                  </a:txBody>
                  <a:tcPr marL="9525" marR="9525" marT="12700" marB="0" anchor="b"/>
                </a:tc>
                <a:tc>
                  <a:txBody>
                    <a:bodyPr/>
                    <a:lstStyle/>
                    <a:p>
                      <a:pPr algn="ctr" fontAlgn="b"/>
                      <a:r>
                        <a:rPr lang="en-US" sz="2000" u="none" strike="noStrike" dirty="0">
                          <a:solidFill>
                            <a:schemeClr val="tx1"/>
                          </a:solidFill>
                          <a:effectLst/>
                          <a:latin typeface="+mj-lt"/>
                        </a:rPr>
                        <a:t>1.6%</a:t>
                      </a:r>
                      <a:endParaRPr lang="en-US" sz="2000" b="0" i="0" u="none" strike="noStrike" dirty="0">
                        <a:solidFill>
                          <a:schemeClr val="tx1"/>
                        </a:solidFill>
                        <a:effectLst/>
                        <a:latin typeface="+mj-lt"/>
                      </a:endParaRPr>
                    </a:p>
                  </a:txBody>
                  <a:tcPr marL="9525" marR="9525" marT="12700" marB="0" anchor="b"/>
                </a:tc>
                <a:tc>
                  <a:txBody>
                    <a:bodyPr/>
                    <a:lstStyle/>
                    <a:p>
                      <a:pPr algn="ctr" fontAlgn="b"/>
                      <a:endParaRPr lang="en-US" sz="2000" b="0" i="0" u="none" strike="noStrike" dirty="0">
                        <a:solidFill>
                          <a:schemeClr val="tx1"/>
                        </a:solidFill>
                        <a:effectLst/>
                        <a:latin typeface="+mj-lt"/>
                      </a:endParaRPr>
                    </a:p>
                  </a:txBody>
                  <a:tcPr marL="9525" marR="9525" marT="1270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mj-lt"/>
                          <a:ea typeface="+mn-ea"/>
                          <a:cs typeface="+mn-cs"/>
                          <a:sym typeface="Wingdings"/>
                        </a:rPr>
                        <a:t></a:t>
                      </a:r>
                      <a:endParaRPr lang="en-US" sz="2000" kern="1200" dirty="0" smtClean="0">
                        <a:solidFill>
                          <a:schemeClr val="tx1"/>
                        </a:solidFill>
                        <a:effectLst/>
                        <a:latin typeface="+mj-lt"/>
                        <a:ea typeface="+mn-ea"/>
                        <a:cs typeface="+mn-cs"/>
                      </a:endParaRPr>
                    </a:p>
                  </a:txBody>
                  <a:tcPr marL="9525" marR="9525" marT="12700" marB="0" anchor="b"/>
                </a:tc>
              </a:tr>
              <a:tr h="464981">
                <a:tc>
                  <a:txBody>
                    <a:bodyPr/>
                    <a:lstStyle/>
                    <a:p>
                      <a:pPr algn="l" fontAlgn="b"/>
                      <a:r>
                        <a:rPr lang="en-US" sz="2000" u="none" strike="noStrike" dirty="0">
                          <a:solidFill>
                            <a:schemeClr val="tx1"/>
                          </a:solidFill>
                          <a:effectLst/>
                          <a:latin typeface="+mj-lt"/>
                        </a:rPr>
                        <a:t>imbd</a:t>
                      </a:r>
                      <a:endParaRPr lang="en-US" sz="2000" b="0" i="0" u="none" strike="noStrike" dirty="0">
                        <a:solidFill>
                          <a:schemeClr val="tx1"/>
                        </a:solidFill>
                        <a:effectLst/>
                        <a:latin typeface="+mj-lt"/>
                      </a:endParaRPr>
                    </a:p>
                  </a:txBody>
                  <a:tcPr marL="9525" marR="9525" marT="12700" marB="0" anchor="b"/>
                </a:tc>
                <a:tc>
                  <a:txBody>
                    <a:bodyPr/>
                    <a:lstStyle/>
                    <a:p>
                      <a:pPr algn="l" fontAlgn="b"/>
                      <a:r>
                        <a:rPr lang="en-US" sz="2000" u="none" strike="noStrike" dirty="0" smtClean="0">
                          <a:solidFill>
                            <a:schemeClr val="tx1"/>
                          </a:solidFill>
                          <a:effectLst/>
                          <a:latin typeface="+mj-lt"/>
                        </a:rPr>
                        <a:t>imdb</a:t>
                      </a:r>
                      <a:endParaRPr lang="en-US" sz="2000" b="0" i="0" u="none" strike="noStrike" dirty="0">
                        <a:solidFill>
                          <a:schemeClr val="tx1"/>
                        </a:solidFill>
                        <a:effectLst/>
                        <a:latin typeface="+mj-lt"/>
                      </a:endParaRPr>
                    </a:p>
                  </a:txBody>
                  <a:tcPr marL="9525" marR="9525" marT="12700" marB="0" anchor="b">
                    <a:solidFill>
                      <a:srgbClr val="00B050"/>
                    </a:solidFill>
                  </a:tcPr>
                </a:tc>
                <a:tc>
                  <a:txBody>
                    <a:bodyPr/>
                    <a:lstStyle/>
                    <a:p>
                      <a:pPr algn="ctr" fontAlgn="b"/>
                      <a:r>
                        <a:rPr lang="en-US" sz="2000" u="none" strike="noStrike" dirty="0">
                          <a:solidFill>
                            <a:schemeClr val="tx1"/>
                          </a:solidFill>
                          <a:effectLst/>
                          <a:latin typeface="+mj-lt"/>
                        </a:rPr>
                        <a:t>96.3%</a:t>
                      </a:r>
                      <a:endParaRPr lang="en-US" sz="2000" b="0" i="0" u="none" strike="noStrike" dirty="0">
                        <a:solidFill>
                          <a:schemeClr val="tx1"/>
                        </a:solidFill>
                        <a:effectLst/>
                        <a:latin typeface="+mj-lt"/>
                      </a:endParaRPr>
                    </a:p>
                  </a:txBody>
                  <a:tcPr marL="9525" marR="9525" marT="12700" marB="0" anchor="b"/>
                </a:tc>
                <a:tc>
                  <a:txBody>
                    <a:bodyPr/>
                    <a:lstStyle/>
                    <a:p>
                      <a:pPr algn="ctr" fontAlgn="b"/>
                      <a:r>
                        <a:rPr lang="en-US" sz="2000" u="none" strike="noStrike" dirty="0">
                          <a:solidFill>
                            <a:schemeClr val="tx1"/>
                          </a:solidFill>
                          <a:effectLst/>
                          <a:latin typeface="+mj-lt"/>
                        </a:rPr>
                        <a:t>3.7%</a:t>
                      </a:r>
                      <a:endParaRPr lang="en-US" sz="2000" b="0" i="0" u="none" strike="noStrike" dirty="0">
                        <a:solidFill>
                          <a:schemeClr val="tx1"/>
                        </a:solidFill>
                        <a:effectLst/>
                        <a:latin typeface="+mj-lt"/>
                      </a:endParaRPr>
                    </a:p>
                  </a:txBody>
                  <a:tcPr marL="9525" marR="9525" marT="12700" marB="0" anchor="b"/>
                </a:tc>
                <a:tc>
                  <a:txBody>
                    <a:bodyPr/>
                    <a:lstStyle/>
                    <a:p>
                      <a:pPr algn="ctr" fontAlgn="b"/>
                      <a:endParaRPr lang="en-US" sz="2000" b="0" i="0" u="none" strike="noStrike" dirty="0">
                        <a:solidFill>
                          <a:schemeClr val="tx1"/>
                        </a:solidFill>
                        <a:effectLst/>
                        <a:latin typeface="+mj-lt"/>
                      </a:endParaRPr>
                    </a:p>
                  </a:txBody>
                  <a:tcPr marL="9525" marR="9525" marT="1270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mj-lt"/>
                          <a:ea typeface="+mn-ea"/>
                          <a:cs typeface="+mn-cs"/>
                          <a:sym typeface="Wingdings"/>
                        </a:rPr>
                        <a:t></a:t>
                      </a:r>
                      <a:endParaRPr lang="en-US" sz="2000" kern="1200" dirty="0" smtClean="0">
                        <a:solidFill>
                          <a:schemeClr val="tx1"/>
                        </a:solidFill>
                        <a:effectLst/>
                        <a:latin typeface="+mj-lt"/>
                        <a:ea typeface="+mn-ea"/>
                        <a:cs typeface="+mn-cs"/>
                      </a:endParaRPr>
                    </a:p>
                  </a:txBody>
                  <a:tcPr marL="9525" marR="9525" marT="12700" marB="0" anchor="b"/>
                </a:tc>
              </a:tr>
              <a:tr h="464981">
                <a:tc>
                  <a:txBody>
                    <a:bodyPr/>
                    <a:lstStyle/>
                    <a:p>
                      <a:pPr algn="l" fontAlgn="b"/>
                      <a:r>
                        <a:rPr lang="en-US" sz="2000" u="none" strike="noStrike" dirty="0">
                          <a:solidFill>
                            <a:schemeClr val="tx1"/>
                          </a:solidFill>
                          <a:effectLst/>
                          <a:latin typeface="+mj-lt"/>
                        </a:rPr>
                        <a:t>evony</a:t>
                      </a:r>
                      <a:endParaRPr lang="en-US" sz="2000" b="0" i="0" u="none" strike="noStrike" dirty="0">
                        <a:solidFill>
                          <a:schemeClr val="tx1"/>
                        </a:solidFill>
                        <a:effectLst/>
                        <a:latin typeface="+mj-lt"/>
                      </a:endParaRPr>
                    </a:p>
                  </a:txBody>
                  <a:tcPr marL="9525" marR="9525" marT="12700" marB="0" anchor="b">
                    <a:noFill/>
                  </a:tcPr>
                </a:tc>
                <a:tc>
                  <a:txBody>
                    <a:bodyPr/>
                    <a:lstStyle/>
                    <a:p>
                      <a:pPr algn="l" fontAlgn="b"/>
                      <a:r>
                        <a:rPr lang="en-US" sz="2000" u="none" strike="noStrike" dirty="0">
                          <a:solidFill>
                            <a:schemeClr val="tx1"/>
                          </a:solidFill>
                          <a:effectLst/>
                          <a:latin typeface="+mj-lt"/>
                        </a:rPr>
                        <a:t>ebony</a:t>
                      </a:r>
                      <a:endParaRPr lang="en-US" sz="2000" b="0" i="0" u="none" strike="noStrike" dirty="0">
                        <a:solidFill>
                          <a:schemeClr val="tx1"/>
                        </a:solidFill>
                        <a:effectLst/>
                        <a:latin typeface="+mj-lt"/>
                      </a:endParaRPr>
                    </a:p>
                  </a:txBody>
                  <a:tcPr marL="9525" marR="9525" marT="12700" marB="0" anchor="b">
                    <a:solidFill>
                      <a:srgbClr val="FF0000"/>
                    </a:solidFill>
                  </a:tcPr>
                </a:tc>
                <a:tc>
                  <a:txBody>
                    <a:bodyPr/>
                    <a:lstStyle/>
                    <a:p>
                      <a:pPr algn="ctr" fontAlgn="b"/>
                      <a:r>
                        <a:rPr lang="en-US" sz="2000" u="none" strike="noStrike" dirty="0">
                          <a:solidFill>
                            <a:schemeClr val="tx1"/>
                          </a:solidFill>
                          <a:effectLst/>
                          <a:latin typeface="+mj-lt"/>
                        </a:rPr>
                        <a:t>0.5%</a:t>
                      </a:r>
                      <a:endParaRPr lang="en-US" sz="2000" b="0" i="0" u="none" strike="noStrike" dirty="0">
                        <a:solidFill>
                          <a:schemeClr val="tx1"/>
                        </a:solidFill>
                        <a:effectLst/>
                        <a:latin typeface="+mj-lt"/>
                      </a:endParaRPr>
                    </a:p>
                  </a:txBody>
                  <a:tcPr marL="9525" marR="9525" marT="12700" marB="0" anchor="b"/>
                </a:tc>
                <a:tc>
                  <a:txBody>
                    <a:bodyPr/>
                    <a:lstStyle/>
                    <a:p>
                      <a:pPr algn="ctr" fontAlgn="b"/>
                      <a:r>
                        <a:rPr lang="en-US" sz="2000" u="none" strike="noStrike" dirty="0">
                          <a:solidFill>
                            <a:schemeClr val="tx1"/>
                          </a:solidFill>
                          <a:effectLst/>
                          <a:latin typeface="+mj-lt"/>
                        </a:rPr>
                        <a:t>99.5%</a:t>
                      </a:r>
                      <a:endParaRPr lang="en-US" sz="2000" b="0" i="0" u="none" strike="noStrike" dirty="0">
                        <a:solidFill>
                          <a:schemeClr val="tx1"/>
                        </a:solidFill>
                        <a:effectLst/>
                        <a:latin typeface="+mj-lt"/>
                      </a:endParaRPr>
                    </a:p>
                  </a:txBody>
                  <a:tcPr marL="9525" marR="9525" marT="1270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mj-lt"/>
                          <a:ea typeface="+mn-ea"/>
                          <a:cs typeface="+mn-cs"/>
                          <a:sym typeface="Wingdings"/>
                        </a:rPr>
                        <a:t></a:t>
                      </a:r>
                      <a:endParaRPr lang="en-US" sz="2000" kern="1200" dirty="0" smtClean="0">
                        <a:solidFill>
                          <a:schemeClr val="tx1"/>
                        </a:solidFill>
                        <a:effectLst/>
                        <a:latin typeface="+mj-lt"/>
                        <a:ea typeface="+mn-ea"/>
                        <a:cs typeface="+mn-cs"/>
                      </a:endParaRPr>
                    </a:p>
                  </a:txBody>
                  <a:tcPr marL="9525" marR="9525" marT="12700" marB="0" anchor="b"/>
                </a:tc>
                <a:tc>
                  <a:txBody>
                    <a:bodyPr/>
                    <a:lstStyle/>
                    <a:p>
                      <a:pPr algn="ctr" fontAlgn="b"/>
                      <a:endParaRPr lang="en-US" sz="2000" b="0" i="0" u="none" strike="noStrike" dirty="0">
                        <a:solidFill>
                          <a:schemeClr val="tx1"/>
                        </a:solidFill>
                        <a:effectLst/>
                        <a:latin typeface="+mj-lt"/>
                      </a:endParaRPr>
                    </a:p>
                  </a:txBody>
                  <a:tcPr marL="9525" marR="9525" marT="12700" marB="0" anchor="b"/>
                </a:tc>
              </a:tr>
              <a:tr h="464981">
                <a:tc>
                  <a:txBody>
                    <a:bodyPr/>
                    <a:lstStyle/>
                    <a:p>
                      <a:pPr algn="l" fontAlgn="b"/>
                      <a:r>
                        <a:rPr lang="en-US" sz="2000" u="none" strike="noStrike" dirty="0">
                          <a:solidFill>
                            <a:schemeClr val="tx1"/>
                          </a:solidFill>
                          <a:effectLst/>
                          <a:latin typeface="+mj-lt"/>
                        </a:rPr>
                        <a:t>century link</a:t>
                      </a:r>
                      <a:endParaRPr lang="en-US" sz="2000" b="0" i="0" u="none" strike="noStrike" dirty="0">
                        <a:solidFill>
                          <a:schemeClr val="tx1"/>
                        </a:solidFill>
                        <a:effectLst/>
                        <a:latin typeface="+mj-lt"/>
                      </a:endParaRPr>
                    </a:p>
                  </a:txBody>
                  <a:tcPr marL="9525" marR="9525" marT="12700" marB="0" anchor="b">
                    <a:noFill/>
                  </a:tcPr>
                </a:tc>
                <a:tc>
                  <a:txBody>
                    <a:bodyPr/>
                    <a:lstStyle/>
                    <a:p>
                      <a:pPr algn="l" fontAlgn="b"/>
                      <a:r>
                        <a:rPr lang="en-US" sz="2000" u="none" strike="noStrike" dirty="0">
                          <a:solidFill>
                            <a:schemeClr val="tx1"/>
                          </a:solidFill>
                          <a:effectLst/>
                          <a:latin typeface="+mj-lt"/>
                        </a:rPr>
                        <a:t>centrelink</a:t>
                      </a:r>
                      <a:endParaRPr lang="en-US" sz="2000" b="0" i="0" u="none" strike="noStrike" dirty="0">
                        <a:solidFill>
                          <a:schemeClr val="tx1"/>
                        </a:solidFill>
                        <a:effectLst/>
                        <a:latin typeface="+mj-lt"/>
                      </a:endParaRPr>
                    </a:p>
                  </a:txBody>
                  <a:tcPr marL="9525" marR="9525" marT="12700" marB="0" anchor="b">
                    <a:solidFill>
                      <a:srgbClr val="FF0000"/>
                    </a:solidFill>
                  </a:tcPr>
                </a:tc>
                <a:tc>
                  <a:txBody>
                    <a:bodyPr/>
                    <a:lstStyle/>
                    <a:p>
                      <a:pPr algn="ctr" fontAlgn="b"/>
                      <a:r>
                        <a:rPr lang="en-US" sz="2000" u="none" strike="noStrike" dirty="0">
                          <a:solidFill>
                            <a:schemeClr val="tx1"/>
                          </a:solidFill>
                          <a:effectLst/>
                          <a:latin typeface="+mj-lt"/>
                        </a:rPr>
                        <a:t>2.0%</a:t>
                      </a:r>
                      <a:endParaRPr lang="en-US" sz="2000" b="0" i="0" u="none" strike="noStrike" dirty="0">
                        <a:solidFill>
                          <a:schemeClr val="tx1"/>
                        </a:solidFill>
                        <a:effectLst/>
                        <a:latin typeface="+mj-lt"/>
                      </a:endParaRPr>
                    </a:p>
                  </a:txBody>
                  <a:tcPr marL="9525" marR="9525" marT="12700" marB="0" anchor="b"/>
                </a:tc>
                <a:tc>
                  <a:txBody>
                    <a:bodyPr/>
                    <a:lstStyle/>
                    <a:p>
                      <a:pPr algn="ctr" fontAlgn="b"/>
                      <a:r>
                        <a:rPr lang="en-US" sz="2000" u="none" strike="noStrike" dirty="0">
                          <a:solidFill>
                            <a:schemeClr val="tx1"/>
                          </a:solidFill>
                          <a:effectLst/>
                          <a:latin typeface="+mj-lt"/>
                        </a:rPr>
                        <a:t>98.0%</a:t>
                      </a:r>
                      <a:endParaRPr lang="en-US" sz="2000" b="0" i="0" u="none" strike="noStrike" dirty="0">
                        <a:solidFill>
                          <a:schemeClr val="tx1"/>
                        </a:solidFill>
                        <a:effectLst/>
                        <a:latin typeface="+mj-lt"/>
                      </a:endParaRPr>
                    </a:p>
                  </a:txBody>
                  <a:tcPr marL="9525" marR="9525" marT="1270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mj-lt"/>
                          <a:ea typeface="+mn-ea"/>
                          <a:cs typeface="+mn-cs"/>
                          <a:sym typeface="Wingdings"/>
                        </a:rPr>
                        <a:t></a:t>
                      </a:r>
                      <a:endParaRPr lang="en-US" sz="2000" kern="1200" dirty="0" smtClean="0">
                        <a:solidFill>
                          <a:schemeClr val="tx1"/>
                        </a:solidFill>
                        <a:effectLst/>
                        <a:latin typeface="+mj-lt"/>
                        <a:ea typeface="+mn-ea"/>
                        <a:cs typeface="+mn-cs"/>
                      </a:endParaRPr>
                    </a:p>
                  </a:txBody>
                  <a:tcPr marL="9525" marR="9525" marT="12700" marB="0" anchor="b"/>
                </a:tc>
                <a:tc>
                  <a:txBody>
                    <a:bodyPr/>
                    <a:lstStyle/>
                    <a:p>
                      <a:pPr algn="ctr" fontAlgn="b"/>
                      <a:endParaRPr lang="en-US" sz="2000" b="0" i="0" u="none" strike="noStrike" dirty="0">
                        <a:solidFill>
                          <a:schemeClr val="tx1"/>
                        </a:solidFill>
                        <a:effectLst/>
                        <a:latin typeface="+mj-lt"/>
                      </a:endParaRPr>
                    </a:p>
                  </a:txBody>
                  <a:tcPr marL="9525" marR="9525" marT="12700" marB="0" anchor="b"/>
                </a:tc>
              </a:tr>
              <a:tr h="464981">
                <a:tc>
                  <a:txBody>
                    <a:bodyPr/>
                    <a:lstStyle/>
                    <a:p>
                      <a:pPr algn="l" fontAlgn="b"/>
                      <a:r>
                        <a:rPr lang="en-US" sz="2000" u="none" strike="noStrike" dirty="0" smtClean="0">
                          <a:solidFill>
                            <a:schemeClr val="tx1"/>
                          </a:solidFill>
                          <a:effectLst/>
                          <a:latin typeface="+mj-lt"/>
                        </a:rPr>
                        <a:t>yout</a:t>
                      </a:r>
                      <a:endParaRPr lang="en-US" sz="2000" b="0" i="0" u="none" strike="noStrike" dirty="0">
                        <a:solidFill>
                          <a:schemeClr val="tx1"/>
                        </a:solidFill>
                        <a:effectLst/>
                        <a:latin typeface="+mj-lt"/>
                      </a:endParaRPr>
                    </a:p>
                  </a:txBody>
                  <a:tcPr marL="9525" marR="9525" marT="12700" marB="0" anchor="b">
                    <a:noFill/>
                  </a:tcPr>
                </a:tc>
                <a:tc>
                  <a:txBody>
                    <a:bodyPr/>
                    <a:lstStyle/>
                    <a:p>
                      <a:pPr algn="l" fontAlgn="b"/>
                      <a:r>
                        <a:rPr lang="en-US" sz="2000" u="none" strike="noStrike" dirty="0">
                          <a:solidFill>
                            <a:schemeClr val="tx1"/>
                          </a:solidFill>
                          <a:effectLst/>
                          <a:latin typeface="+mj-lt"/>
                        </a:rPr>
                        <a:t>youth</a:t>
                      </a:r>
                      <a:endParaRPr lang="en-US" sz="2000" b="0" i="0" u="none" strike="noStrike" dirty="0">
                        <a:solidFill>
                          <a:schemeClr val="tx1"/>
                        </a:solidFill>
                        <a:effectLst/>
                        <a:latin typeface="+mj-lt"/>
                      </a:endParaRPr>
                    </a:p>
                  </a:txBody>
                  <a:tcPr marL="9525" marR="9525" marT="12700" marB="0" anchor="b">
                    <a:solidFill>
                      <a:srgbClr val="FF0000"/>
                    </a:solidFill>
                  </a:tcPr>
                </a:tc>
                <a:tc>
                  <a:txBody>
                    <a:bodyPr/>
                    <a:lstStyle/>
                    <a:p>
                      <a:pPr algn="ctr" fontAlgn="b"/>
                      <a:r>
                        <a:rPr lang="en-US" sz="2000" u="none" strike="noStrike" dirty="0">
                          <a:solidFill>
                            <a:schemeClr val="tx1"/>
                          </a:solidFill>
                          <a:effectLst/>
                          <a:latin typeface="+mj-lt"/>
                        </a:rPr>
                        <a:t>3.8%</a:t>
                      </a:r>
                      <a:endParaRPr lang="en-US" sz="2000" b="0" i="0" u="none" strike="noStrike" dirty="0">
                        <a:solidFill>
                          <a:schemeClr val="tx1"/>
                        </a:solidFill>
                        <a:effectLst/>
                        <a:latin typeface="+mj-lt"/>
                      </a:endParaRPr>
                    </a:p>
                  </a:txBody>
                  <a:tcPr marL="9525" marR="9525" marT="12700" marB="0" anchor="b"/>
                </a:tc>
                <a:tc>
                  <a:txBody>
                    <a:bodyPr/>
                    <a:lstStyle/>
                    <a:p>
                      <a:pPr algn="ctr" fontAlgn="b"/>
                      <a:r>
                        <a:rPr lang="en-US" sz="2000" u="none" strike="noStrike" dirty="0">
                          <a:solidFill>
                            <a:schemeClr val="tx1"/>
                          </a:solidFill>
                          <a:effectLst/>
                          <a:latin typeface="+mj-lt"/>
                        </a:rPr>
                        <a:t>96.2%</a:t>
                      </a:r>
                      <a:endParaRPr lang="en-US" sz="2000" b="0" i="0" u="none" strike="noStrike" dirty="0">
                        <a:solidFill>
                          <a:schemeClr val="tx1"/>
                        </a:solidFill>
                        <a:effectLst/>
                        <a:latin typeface="+mj-lt"/>
                      </a:endParaRPr>
                    </a:p>
                  </a:txBody>
                  <a:tcPr marL="9525" marR="9525" marT="1270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mj-lt"/>
                          <a:ea typeface="+mn-ea"/>
                          <a:cs typeface="+mn-cs"/>
                          <a:sym typeface="Wingdings"/>
                        </a:rPr>
                        <a:t></a:t>
                      </a:r>
                      <a:endParaRPr lang="en-US" sz="2000" kern="1200" dirty="0" smtClean="0">
                        <a:solidFill>
                          <a:schemeClr val="tx1"/>
                        </a:solidFill>
                        <a:effectLst/>
                        <a:latin typeface="+mj-lt"/>
                        <a:ea typeface="+mn-ea"/>
                        <a:cs typeface="+mn-cs"/>
                      </a:endParaRPr>
                    </a:p>
                  </a:txBody>
                  <a:tcPr marL="9525" marR="9525" marT="12700" marB="0" anchor="b"/>
                </a:tc>
                <a:tc>
                  <a:txBody>
                    <a:bodyPr/>
                    <a:lstStyle/>
                    <a:p>
                      <a:pPr algn="ctr" fontAlgn="b"/>
                      <a:endParaRPr lang="en-US" sz="2000" b="0" i="0" u="none" strike="noStrike" dirty="0">
                        <a:solidFill>
                          <a:schemeClr val="tx1"/>
                        </a:solidFill>
                        <a:effectLst/>
                        <a:latin typeface="+mj-lt"/>
                      </a:endParaRPr>
                    </a:p>
                  </a:txBody>
                  <a:tcPr marL="9525" marR="9525" marT="12700" marB="0" anchor="b"/>
                </a:tc>
              </a:tr>
            </a:tbl>
          </a:graphicData>
        </a:graphic>
      </p:graphicFrame>
    </p:spTree>
    <p:extLst>
      <p:ext uri="{BB962C8B-B14F-4D97-AF65-F5344CB8AC3E}">
        <p14:creationId xmlns:p14="http://schemas.microsoft.com/office/powerpoint/2010/main" val="339366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A22B4AB-DD18-4492-9421-95CA2943E185}" type="slidenum">
              <a:rPr lang="en-US" smtClean="0"/>
              <a:t>25</a:t>
            </a:fld>
            <a:endParaRPr lang="en-US" dirty="0"/>
          </a:p>
        </p:txBody>
      </p:sp>
      <p:sp>
        <p:nvSpPr>
          <p:cNvPr id="3" name="Title 2"/>
          <p:cNvSpPr>
            <a:spLocks noGrp="1"/>
          </p:cNvSpPr>
          <p:nvPr>
            <p:ph type="title"/>
          </p:nvPr>
        </p:nvSpPr>
        <p:spPr>
          <a:xfrm>
            <a:off x="0" y="152400"/>
            <a:ext cx="8991599" cy="762000"/>
          </a:xfrm>
        </p:spPr>
        <p:txBody>
          <a:bodyPr>
            <a:noAutofit/>
          </a:bodyPr>
          <a:lstStyle/>
          <a:p>
            <a:r>
              <a:rPr lang="en-US" sz="4000" dirty="0" smtClean="0"/>
              <a:t>Detecting </a:t>
            </a:r>
            <a:r>
              <a:rPr lang="en-US" sz="4000" dirty="0"/>
              <a:t>Video Takedown Pages</a:t>
            </a:r>
          </a:p>
        </p:txBody>
      </p:sp>
      <p:graphicFrame>
        <p:nvGraphicFramePr>
          <p:cNvPr id="9" name="Chart 8"/>
          <p:cNvGraphicFramePr>
            <a:graphicFrameLocks/>
          </p:cNvGraphicFramePr>
          <p:nvPr>
            <p:extLst>
              <p:ext uri="{D42A27DB-BD31-4B8C-83A1-F6EECF244321}">
                <p14:modId xmlns:p14="http://schemas.microsoft.com/office/powerpoint/2010/main" val="1326367018"/>
              </p:ext>
            </p:extLst>
          </p:nvPr>
        </p:nvGraphicFramePr>
        <p:xfrm>
          <a:off x="152400" y="3200400"/>
          <a:ext cx="5715000" cy="3124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ular Callout 9"/>
          <p:cNvSpPr/>
          <p:nvPr/>
        </p:nvSpPr>
        <p:spPr>
          <a:xfrm>
            <a:off x="2286000" y="4191000"/>
            <a:ext cx="2118849" cy="457200"/>
          </a:xfrm>
          <a:prstGeom prst="wedgeRectCallout">
            <a:avLst>
              <a:gd name="adj1" fmla="val -61316"/>
              <a:gd name="adj2" fmla="val -10152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dirty="0" smtClean="0"/>
              <a:t>Videos with takedown pages</a:t>
            </a:r>
            <a:endParaRPr lang="en-US" sz="1100" dirty="0"/>
          </a:p>
        </p:txBody>
      </p:sp>
      <p:pic>
        <p:nvPicPr>
          <p:cNvPr id="1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989111"/>
            <a:ext cx="2818486" cy="1904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Content Placeholder 1"/>
          <p:cNvSpPr>
            <a:spLocks noGrp="1"/>
          </p:cNvSpPr>
          <p:nvPr>
            <p:ph idx="1"/>
          </p:nvPr>
        </p:nvSpPr>
        <p:spPr>
          <a:xfrm>
            <a:off x="5715000" y="3581400"/>
            <a:ext cx="3200399" cy="2324100"/>
          </a:xfrm>
        </p:spPr>
        <p:txBody>
          <a:bodyPr>
            <a:normAutofit fontScale="70000" lnSpcReduction="20000"/>
          </a:bodyPr>
          <a:lstStyle/>
          <a:p>
            <a:r>
              <a:rPr lang="en-US" sz="1800" b="1" dirty="0" smtClean="0">
                <a:solidFill>
                  <a:srgbClr val="FF0000"/>
                </a:solidFill>
              </a:rPr>
              <a:t>3.31</a:t>
            </a:r>
            <a:r>
              <a:rPr lang="en-US" sz="1800" b="1" dirty="0">
                <a:solidFill>
                  <a:srgbClr val="FF0000"/>
                </a:solidFill>
              </a:rPr>
              <a:t>% </a:t>
            </a:r>
            <a:r>
              <a:rPr lang="en-US" sz="1800" dirty="0"/>
              <a:t>of our video results lead to a video takedown </a:t>
            </a:r>
            <a:r>
              <a:rPr lang="en-US" sz="1800" dirty="0" smtClean="0"/>
              <a:t>page.</a:t>
            </a:r>
          </a:p>
          <a:p>
            <a:endParaRPr lang="en-US" sz="1800" dirty="0" smtClean="0"/>
          </a:p>
          <a:p>
            <a:r>
              <a:rPr lang="en-US" sz="1800" b="1" dirty="0" smtClean="0">
                <a:solidFill>
                  <a:srgbClr val="FF0000"/>
                </a:solidFill>
              </a:rPr>
              <a:t>5.56</a:t>
            </a:r>
            <a:r>
              <a:rPr lang="en-US" sz="1800" b="1" dirty="0">
                <a:solidFill>
                  <a:srgbClr val="FF0000"/>
                </a:solidFill>
              </a:rPr>
              <a:t>% </a:t>
            </a:r>
            <a:r>
              <a:rPr lang="en-US" sz="1800" dirty="0"/>
              <a:t>of our YouTube videos lead to a video takedown </a:t>
            </a:r>
            <a:r>
              <a:rPr lang="en-US" sz="1800" dirty="0" smtClean="0"/>
              <a:t>page.</a:t>
            </a:r>
          </a:p>
          <a:p>
            <a:endParaRPr lang="en-US" sz="1800" dirty="0" smtClean="0"/>
          </a:p>
          <a:p>
            <a:r>
              <a:rPr lang="en-US" sz="1800" dirty="0" smtClean="0"/>
              <a:t>More than </a:t>
            </a:r>
            <a:r>
              <a:rPr lang="en-US" sz="1800" b="1" dirty="0" smtClean="0">
                <a:solidFill>
                  <a:srgbClr val="FF0000"/>
                </a:solidFill>
              </a:rPr>
              <a:t>80,000</a:t>
            </a:r>
            <a:r>
              <a:rPr lang="en-US" sz="1800" dirty="0" smtClean="0"/>
              <a:t> users experience this per week.</a:t>
            </a:r>
          </a:p>
          <a:p>
            <a:endParaRPr lang="en-US" sz="1800" dirty="0"/>
          </a:p>
          <a:p>
            <a:r>
              <a:rPr lang="en-US" sz="1800" b="1" dirty="0" smtClean="0">
                <a:solidFill>
                  <a:srgbClr val="00B050"/>
                </a:solidFill>
              </a:rPr>
              <a:t>We are feeding this back into the product!</a:t>
            </a:r>
            <a:endParaRPr lang="en-US" sz="1800" b="1" dirty="0">
              <a:solidFill>
                <a:srgbClr val="00B050"/>
              </a:solidFill>
            </a:endParaRPr>
          </a:p>
          <a:p>
            <a:endParaRPr lang="en-US" dirty="0" smtClean="0"/>
          </a:p>
          <a:p>
            <a:pPr lvl="1"/>
            <a:endParaRPr lang="en-US" dirty="0" smtClean="0"/>
          </a:p>
          <a:p>
            <a:pPr lvl="1"/>
            <a:endParaRPr lang="en-US" dirty="0" smtClean="0"/>
          </a:p>
          <a:p>
            <a:pPr lvl="1"/>
            <a:endParaRPr lang="en-US" dirty="0"/>
          </a:p>
          <a:p>
            <a:pPr lvl="1"/>
            <a:endParaRPr lang="en-US" baseline="30000" dirty="0" smtClean="0"/>
          </a:p>
        </p:txBody>
      </p:sp>
      <p:sp>
        <p:nvSpPr>
          <p:cNvPr id="21" name="TextBox 20"/>
          <p:cNvSpPr txBox="1"/>
          <p:nvPr/>
        </p:nvSpPr>
        <p:spPr>
          <a:xfrm>
            <a:off x="2971800" y="1110598"/>
            <a:ext cx="2743200" cy="1323439"/>
          </a:xfrm>
          <a:prstGeom prst="rect">
            <a:avLst/>
          </a:prstGeom>
          <a:noFill/>
        </p:spPr>
        <p:txBody>
          <a:bodyPr wrap="square" rtlCol="0">
            <a:spAutoFit/>
          </a:bodyPr>
          <a:lstStyle/>
          <a:p>
            <a:r>
              <a:rPr lang="en-US" sz="1600" b="1" dirty="0" smtClean="0">
                <a:solidFill>
                  <a:srgbClr val="0070C0"/>
                </a:solidFill>
              </a:rPr>
              <a:t>Automated heuristic:</a:t>
            </a:r>
          </a:p>
          <a:p>
            <a:r>
              <a:rPr lang="en-US" sz="1600" dirty="0" smtClean="0"/>
              <a:t>Most videos on a video site will play. Takedown pages look different; find outliers.</a:t>
            </a:r>
            <a:endParaRPr lang="en-US" sz="1600" dirty="0"/>
          </a:p>
        </p:txBody>
      </p:sp>
      <p:grpSp>
        <p:nvGrpSpPr>
          <p:cNvPr id="4" name="Group 3"/>
          <p:cNvGrpSpPr/>
          <p:nvPr/>
        </p:nvGrpSpPr>
        <p:grpSpPr>
          <a:xfrm>
            <a:off x="5562600" y="835223"/>
            <a:ext cx="3505200" cy="2174677"/>
            <a:chOff x="5562600" y="835223"/>
            <a:chExt cx="3505200" cy="2174677"/>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62600" y="1143000"/>
              <a:ext cx="32575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62600" y="835223"/>
              <a:ext cx="3505200" cy="307777"/>
            </a:xfrm>
            <a:prstGeom prst="rect">
              <a:avLst/>
            </a:prstGeom>
            <a:noFill/>
          </p:spPr>
          <p:txBody>
            <a:bodyPr wrap="square" rtlCol="0">
              <a:spAutoFit/>
            </a:bodyPr>
            <a:lstStyle/>
            <a:p>
              <a:pPr algn="ctr"/>
              <a:r>
                <a:rPr lang="en-US" sz="1400" dirty="0" smtClean="0"/>
                <a:t>Video Histogram “Fingerprint”</a:t>
              </a:r>
              <a:endParaRPr lang="en-US" sz="1400" dirty="0"/>
            </a:p>
          </p:txBody>
        </p:sp>
      </p:grpSp>
      <p:pic>
        <p:nvPicPr>
          <p:cNvPr id="15" name="Picture 2" descr="File:Bing logo.svg">
            <a:hlinkClick r:id="rId6"/>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372131" y="5562600"/>
            <a:ext cx="1886137" cy="93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33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500"/>
                                        <p:tgtEl>
                                          <p:spTgt spid="20">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xEl>
                                              <p:pRg st="2" end="2"/>
                                            </p:txEl>
                                          </p:spTgt>
                                        </p:tgtEl>
                                        <p:attrNameLst>
                                          <p:attrName>style.visibility</p:attrName>
                                        </p:attrNameLst>
                                      </p:cBhvr>
                                      <p:to>
                                        <p:strVal val="visible"/>
                                      </p:to>
                                    </p:set>
                                    <p:animEffect transition="in" filter="fade">
                                      <p:cBhvr>
                                        <p:cTn id="16" dur="500"/>
                                        <p:tgtEl>
                                          <p:spTgt spid="20">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animEffect transition="in" filter="fade">
                                      <p:cBhvr>
                                        <p:cTn id="19" dur="500"/>
                                        <p:tgtEl>
                                          <p:spTgt spid="20">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xEl>
                                              <p:pRg st="6" end="6"/>
                                            </p:txEl>
                                          </p:spTgt>
                                        </p:tgtEl>
                                        <p:attrNameLst>
                                          <p:attrName>style.visibility</p:attrName>
                                        </p:attrNameLst>
                                      </p:cBhvr>
                                      <p:to>
                                        <p:strVal val="visible"/>
                                      </p:to>
                                    </p:set>
                                    <p:animEffect transition="in" filter="fade">
                                      <p:cBhvr>
                                        <p:cTn id="22" dur="500"/>
                                        <p:tgtEl>
                                          <p:spTgt spid="20">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animBg="1"/>
      <p:bldP spid="2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a:t>
            </a:r>
            <a:r>
              <a:rPr lang="en-US" u="sng" dirty="0" smtClean="0"/>
              <a:t>P</a:t>
            </a:r>
            <a:r>
              <a:rPr lang="en-US" dirty="0" smtClean="0"/>
              <a:t>erformance </a:t>
            </a:r>
            <a:r>
              <a:rPr lang="en-US" dirty="0"/>
              <a:t>T</a:t>
            </a:r>
            <a:r>
              <a:rPr lang="en-US" dirty="0" smtClean="0"/>
              <a:t>esting</a:t>
            </a:r>
            <a:endParaRPr lang="en-US" dirty="0"/>
          </a:p>
        </p:txBody>
      </p:sp>
      <p:sp>
        <p:nvSpPr>
          <p:cNvPr id="4" name="Content Placeholder 2"/>
          <p:cNvSpPr>
            <a:spLocks noGrp="1"/>
          </p:cNvSpPr>
          <p:nvPr>
            <p:ph idx="1"/>
          </p:nvPr>
        </p:nvSpPr>
        <p:spPr/>
        <p:txBody>
          <a:bodyPr>
            <a:noAutofit/>
          </a:bodyPr>
          <a:lstStyle/>
          <a:p>
            <a:r>
              <a:rPr lang="en-US" dirty="0" smtClean="0"/>
              <a:t>Collect specific telemetry about how long </a:t>
            </a:r>
            <a:r>
              <a:rPr lang="en-US" b="1" dirty="0" smtClean="0"/>
              <a:t>stuff</a:t>
            </a:r>
            <a:r>
              <a:rPr lang="en-US" dirty="0" smtClean="0"/>
              <a:t> takes from user point of view</a:t>
            </a:r>
          </a:p>
          <a:p>
            <a:pPr marL="457200" lvl="1" indent="0">
              <a:buNone/>
            </a:pPr>
            <a:endParaRPr lang="en-US" sz="2000" dirty="0"/>
          </a:p>
          <a:p>
            <a:r>
              <a:rPr lang="en-US" dirty="0"/>
              <a:t>Real User Data – Real User Experience</a:t>
            </a:r>
          </a:p>
          <a:p>
            <a:pPr lvl="1"/>
            <a:endParaRPr lang="en-US" sz="2000" dirty="0" smtClean="0"/>
          </a:p>
          <a:p>
            <a:r>
              <a:rPr lang="en-US" dirty="0" smtClean="0"/>
              <a:t>End to End </a:t>
            </a:r>
            <a:r>
              <a:rPr lang="en-US" dirty="0"/>
              <a:t>= complete request and response cycle </a:t>
            </a:r>
            <a:endParaRPr lang="en-US" dirty="0" smtClean="0"/>
          </a:p>
          <a:p>
            <a:pPr lvl="1"/>
            <a:r>
              <a:rPr lang="en-US" sz="2000" dirty="0"/>
              <a:t>From user to back-end </a:t>
            </a:r>
            <a:r>
              <a:rPr lang="en-US" sz="2000" dirty="0" smtClean="0"/>
              <a:t>round-trip</a:t>
            </a:r>
            <a:endParaRPr lang="en-US" sz="2000" dirty="0"/>
          </a:p>
          <a:p>
            <a:pPr lvl="1"/>
            <a:r>
              <a:rPr lang="en-US" sz="2000" dirty="0"/>
              <a:t>I</a:t>
            </a:r>
            <a:r>
              <a:rPr lang="en-US" sz="2000" dirty="0" smtClean="0"/>
              <a:t>nclude </a:t>
            </a:r>
            <a:r>
              <a:rPr lang="en-US" sz="2000" dirty="0"/>
              <a:t>traffic through CDN or data providers</a:t>
            </a:r>
          </a:p>
          <a:p>
            <a:pPr lvl="1"/>
            <a:r>
              <a:rPr lang="en-US" sz="2000" dirty="0"/>
              <a:t>Measured from the </a:t>
            </a:r>
            <a:r>
              <a:rPr lang="en-US" sz="2000" dirty="0" smtClean="0"/>
              <a:t>user </a:t>
            </a:r>
            <a:r>
              <a:rPr lang="en-US" sz="2000" dirty="0"/>
              <a:t>point of </a:t>
            </a:r>
            <a:r>
              <a:rPr lang="en-US" sz="2000" dirty="0" smtClean="0"/>
              <a:t>view</a:t>
            </a:r>
          </a:p>
          <a:p>
            <a:pPr lvl="1"/>
            <a:endParaRPr lang="en-US" sz="2000" dirty="0"/>
          </a:p>
          <a:p>
            <a:r>
              <a:rPr lang="en-US" dirty="0"/>
              <a:t>From around the world</a:t>
            </a:r>
          </a:p>
          <a:p>
            <a:r>
              <a:rPr lang="en-US" dirty="0"/>
              <a:t>From diversity of browsers, OS, </a:t>
            </a:r>
            <a:r>
              <a:rPr lang="en-US" dirty="0" smtClean="0"/>
              <a:t>devices</a:t>
            </a:r>
            <a:endParaRPr lang="en-US" dirty="0"/>
          </a:p>
        </p:txBody>
      </p:sp>
      <p:pic>
        <p:nvPicPr>
          <p:cNvPr id="8197" name="Picture 5" descr="C:\Users\seliot\AppData\Local\Microsoft\Windows\Temporary Internet Files\Content.IE5\D7UO1A1B\MC90029436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4974946"/>
            <a:ext cx="1795882" cy="15782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72400" y="4067469"/>
            <a:ext cx="1371600" cy="954107"/>
          </a:xfrm>
          <a:prstGeom prst="rect">
            <a:avLst/>
          </a:prstGeom>
          <a:noFill/>
        </p:spPr>
        <p:txBody>
          <a:bodyPr wrap="square" rtlCol="0">
            <a:spAutoFit/>
          </a:bodyPr>
          <a:lstStyle/>
          <a:p>
            <a:r>
              <a:rPr lang="en-US" sz="1400" dirty="0" smtClean="0">
                <a:solidFill>
                  <a:schemeClr val="tx1">
                    <a:lumMod val="65000"/>
                    <a:lumOff val="35000"/>
                  </a:schemeClr>
                </a:solidFill>
              </a:rPr>
              <a:t>CDN – Content Data Network</a:t>
            </a:r>
            <a:endParaRPr lang="en-US" sz="1400" dirty="0">
              <a:solidFill>
                <a:schemeClr val="tx1">
                  <a:lumMod val="65000"/>
                  <a:lumOff val="35000"/>
                </a:schemeClr>
              </a:solidFill>
            </a:endParaRPr>
          </a:p>
        </p:txBody>
      </p:sp>
      <p:sp>
        <p:nvSpPr>
          <p:cNvPr id="6" name="Flowchart: Process 5"/>
          <p:cNvSpPr/>
          <p:nvPr/>
        </p:nvSpPr>
        <p:spPr>
          <a:xfrm>
            <a:off x="152400" y="152400"/>
            <a:ext cx="990600" cy="76200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dirty="0"/>
              <a:t>2</a:t>
            </a:r>
          </a:p>
        </p:txBody>
      </p:sp>
    </p:spTree>
    <p:extLst>
      <p:ext uri="{BB962C8B-B14F-4D97-AF65-F5344CB8AC3E}">
        <p14:creationId xmlns:p14="http://schemas.microsoft.com/office/powerpoint/2010/main" val="25617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fade">
                                      <p:cBhvr>
                                        <p:cTn id="16" dur="500"/>
                                        <p:tgtEl>
                                          <p:spTgt spid="4">
                                            <p:txEl>
                                              <p:pRg st="7" end="7"/>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9" end="9"/>
                                            </p:txEl>
                                          </p:spTgt>
                                        </p:tgtEl>
                                        <p:attrNameLst>
                                          <p:attrName>style.visibility</p:attrName>
                                        </p:attrNameLst>
                                      </p:cBhvr>
                                      <p:to>
                                        <p:strVal val="visible"/>
                                      </p:to>
                                    </p:set>
                                    <p:animEffect transition="in" filter="fade">
                                      <p:cBhvr>
                                        <p:cTn id="24" dur="500"/>
                                        <p:tgtEl>
                                          <p:spTgt spid="4">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fade">
                                      <p:cBhvr>
                                        <p:cTn id="2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76200"/>
            <a:ext cx="8772524" cy="762000"/>
          </a:xfrm>
        </p:spPr>
        <p:txBody>
          <a:bodyPr/>
          <a:lstStyle/>
          <a:p>
            <a:r>
              <a:rPr lang="en-US" sz="3600" dirty="0" smtClean="0"/>
              <a:t>Stuff includes… Page Load Time (PLT) </a:t>
            </a:r>
            <a:endParaRPr lang="en-US" sz="3600" dirty="0"/>
          </a:p>
        </p:txBody>
      </p:sp>
      <p:sp>
        <p:nvSpPr>
          <p:cNvPr id="3" name="Content Placeholder 2"/>
          <p:cNvSpPr>
            <a:spLocks noGrp="1"/>
          </p:cNvSpPr>
          <p:nvPr>
            <p:ph idx="1"/>
          </p:nvPr>
        </p:nvSpPr>
        <p:spPr>
          <a:xfrm>
            <a:off x="457200" y="1447800"/>
            <a:ext cx="2057400" cy="4678363"/>
          </a:xfrm>
        </p:spPr>
        <p:txBody>
          <a:bodyPr/>
          <a:lstStyle/>
          <a:p>
            <a:pPr marL="0" indent="0">
              <a:buNone/>
            </a:pPr>
            <a:r>
              <a:rPr lang="en-US" dirty="0" smtClean="0"/>
              <a:t>TTG,  real PLT for real users</a:t>
            </a:r>
          </a:p>
          <a:p>
            <a:pPr marL="0" indent="0">
              <a:buNone/>
            </a:pPr>
            <a:endParaRPr lang="en-US" dirty="0"/>
          </a:p>
          <a:p>
            <a:pPr marL="0" indent="0">
              <a:buNone/>
            </a:pPr>
            <a:endParaRPr lang="en-US" dirty="0" smtClean="0"/>
          </a:p>
          <a:p>
            <a:pPr marL="0" indent="0">
              <a:buNone/>
            </a:pPr>
            <a:endParaRPr lang="en-US" dirty="0"/>
          </a:p>
          <a:p>
            <a:pPr marL="0" indent="0">
              <a:buNone/>
            </a:pPr>
            <a:r>
              <a:rPr lang="en-US" u="sng" dirty="0" smtClean="0"/>
              <a:t>C</a:t>
            </a:r>
            <a:r>
              <a:rPr lang="en-US" dirty="0" smtClean="0"/>
              <a:t>lient Instr. </a:t>
            </a:r>
            <a:r>
              <a:rPr lang="en-US" dirty="0"/>
              <a:t>s</a:t>
            </a:r>
            <a:r>
              <a:rPr lang="en-US" dirty="0" smtClean="0"/>
              <a:t>ends Beacons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4600" y="1106554"/>
            <a:ext cx="6410325"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1676400" y="2362200"/>
            <a:ext cx="838200" cy="838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Rounded Rectangle 6"/>
          <p:cNvSpPr/>
          <p:nvPr/>
        </p:nvSpPr>
        <p:spPr>
          <a:xfrm>
            <a:off x="4038600" y="1106554"/>
            <a:ext cx="914400" cy="265046"/>
          </a:xfrm>
          <a:prstGeom prst="roundRect">
            <a:avLst/>
          </a:prstGeom>
          <a:noFill/>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ounded Rectangle 9"/>
          <p:cNvSpPr/>
          <p:nvPr/>
        </p:nvSpPr>
        <p:spPr>
          <a:xfrm>
            <a:off x="7010400" y="1066800"/>
            <a:ext cx="914400" cy="265046"/>
          </a:xfrm>
          <a:prstGeom prst="roundRect">
            <a:avLst/>
          </a:prstGeom>
          <a:noFill/>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ounded Rectangle 10"/>
          <p:cNvSpPr/>
          <p:nvPr/>
        </p:nvSpPr>
        <p:spPr>
          <a:xfrm>
            <a:off x="6579358" y="3195851"/>
            <a:ext cx="914400" cy="265046"/>
          </a:xfrm>
          <a:prstGeom prst="roundRect">
            <a:avLst/>
          </a:prstGeom>
          <a:noFill/>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2" name="Straight Arrow Connector 11"/>
          <p:cNvCxnSpPr/>
          <p:nvPr/>
        </p:nvCxnSpPr>
        <p:spPr>
          <a:xfrm flipV="1">
            <a:off x="2095500" y="3200400"/>
            <a:ext cx="2400300" cy="914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a:xfrm flipV="1">
            <a:off x="2247900" y="3962400"/>
            <a:ext cx="2019300" cy="304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a:off x="2247900" y="4572000"/>
            <a:ext cx="1562100" cy="1066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a:t>
            </a:r>
            <a:r>
              <a:rPr lang="en-US" u="sng" dirty="0" smtClean="0"/>
              <a:t>P</a:t>
            </a:r>
            <a:r>
              <a:rPr lang="en-US" dirty="0" smtClean="0"/>
              <a:t>erformance </a:t>
            </a:r>
            <a:r>
              <a:rPr lang="en-US" dirty="0"/>
              <a:t>T</a:t>
            </a:r>
            <a:r>
              <a:rPr lang="en-US" dirty="0" smtClean="0"/>
              <a:t>esting</a:t>
            </a:r>
            <a:endParaRPr lang="en-US" dirty="0"/>
          </a:p>
        </p:txBody>
      </p:sp>
      <p:sp>
        <p:nvSpPr>
          <p:cNvPr id="4" name="Content Placeholder 2"/>
          <p:cNvSpPr>
            <a:spLocks noGrp="1"/>
          </p:cNvSpPr>
          <p:nvPr>
            <p:ph idx="1"/>
          </p:nvPr>
        </p:nvSpPr>
        <p:spPr/>
        <p:txBody>
          <a:bodyPr>
            <a:noAutofit/>
          </a:bodyPr>
          <a:lstStyle/>
          <a:p>
            <a:r>
              <a:rPr lang="en-US" dirty="0" smtClean="0"/>
              <a:t>Collect specific telemetry about how long </a:t>
            </a:r>
            <a:r>
              <a:rPr lang="en-US" b="1" dirty="0" smtClean="0"/>
              <a:t>stuff</a:t>
            </a:r>
            <a:r>
              <a:rPr lang="en-US" dirty="0" smtClean="0"/>
              <a:t> takes</a:t>
            </a:r>
          </a:p>
          <a:p>
            <a:pPr lvl="1"/>
            <a:r>
              <a:rPr lang="en-US" sz="2000" dirty="0" smtClean="0"/>
              <a:t>Often requires </a:t>
            </a:r>
            <a:r>
              <a:rPr lang="en-US" sz="2000" u="sng" dirty="0" smtClean="0"/>
              <a:t>C</a:t>
            </a:r>
            <a:r>
              <a:rPr lang="en-US" sz="2000" dirty="0" smtClean="0"/>
              <a:t>lient Instrumentation</a:t>
            </a:r>
          </a:p>
          <a:p>
            <a:r>
              <a:rPr lang="en-US" dirty="0"/>
              <a:t>E2E = complete request and response cycle from user to SUT and back again</a:t>
            </a:r>
          </a:p>
          <a:p>
            <a:pPr lvl="1"/>
            <a:r>
              <a:rPr lang="en-US" sz="2000" dirty="0"/>
              <a:t>Evaluation should include traffic through CDN or data providers</a:t>
            </a:r>
          </a:p>
          <a:p>
            <a:pPr lvl="1"/>
            <a:r>
              <a:rPr lang="en-US" sz="2000" dirty="0"/>
              <a:t>Measured from the user point of origin via client side instrumentation </a:t>
            </a:r>
          </a:p>
          <a:p>
            <a:r>
              <a:rPr lang="en-US" dirty="0" smtClean="0"/>
              <a:t>Collect PLT, time to submit, and other metrics at scale</a:t>
            </a:r>
          </a:p>
          <a:p>
            <a:pPr lvl="1"/>
            <a:r>
              <a:rPr lang="en-US" sz="2000" dirty="0"/>
              <a:t>From around the world</a:t>
            </a:r>
          </a:p>
          <a:p>
            <a:pPr lvl="1"/>
            <a:r>
              <a:rPr lang="en-US" sz="2000" dirty="0"/>
              <a:t>From diversity of browsers, OS, </a:t>
            </a:r>
            <a:r>
              <a:rPr lang="en-US" sz="2000" dirty="0" smtClean="0"/>
              <a:t>devices</a:t>
            </a:r>
            <a:endParaRPr lang="en-US" sz="2000" dirty="0"/>
          </a:p>
        </p:txBody>
      </p:sp>
      <p:pic>
        <p:nvPicPr>
          <p:cNvPr id="8197" name="Picture 5" descr="C:\Users\seliot\AppData\Local\Microsoft\Windows\Temporary Internet Files\Content.IE5\D7UO1A1B\MC90029436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4953000"/>
            <a:ext cx="1795882" cy="157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500"/>
                                        <p:tgtEl>
                                          <p:spTgt spid="4">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685800"/>
          </a:xfrm>
        </p:spPr>
        <p:txBody>
          <a:bodyPr>
            <a:noAutofit/>
          </a:bodyPr>
          <a:lstStyle/>
          <a:p>
            <a:r>
              <a:rPr lang="en-US" sz="3600" dirty="0" smtClean="0"/>
              <a:t>Hotmail </a:t>
            </a:r>
            <a:r>
              <a:rPr lang="en-US" sz="3600" u="sng" dirty="0" smtClean="0"/>
              <a:t>J</a:t>
            </a:r>
            <a:r>
              <a:rPr lang="en-US" sz="3600" dirty="0" smtClean="0"/>
              <a:t>SI User </a:t>
            </a:r>
            <a:r>
              <a:rPr lang="en-US" sz="3600" dirty="0"/>
              <a:t>P</a:t>
            </a:r>
            <a:r>
              <a:rPr lang="en-US" sz="3600" dirty="0" smtClean="0"/>
              <a:t>erformance Testing</a:t>
            </a:r>
            <a:endParaRPr lang="en-US" sz="3600" dirty="0"/>
          </a:p>
        </p:txBody>
      </p:sp>
      <p:sp>
        <p:nvSpPr>
          <p:cNvPr id="5" name="Content Placeholder 4"/>
          <p:cNvSpPr>
            <a:spLocks noGrp="1"/>
          </p:cNvSpPr>
          <p:nvPr>
            <p:ph idx="1"/>
          </p:nvPr>
        </p:nvSpPr>
        <p:spPr>
          <a:xfrm>
            <a:off x="457200" y="990600"/>
            <a:ext cx="8229600" cy="5135563"/>
          </a:xfrm>
        </p:spPr>
        <p:txBody>
          <a:bodyPr>
            <a:normAutofit/>
          </a:bodyPr>
          <a:lstStyle/>
          <a:p>
            <a:r>
              <a:rPr lang="en-US" dirty="0"/>
              <a:t>PLT by b</a:t>
            </a:r>
            <a:r>
              <a:rPr lang="en-US" dirty="0" smtClean="0"/>
              <a:t>rowser</a:t>
            </a:r>
            <a:r>
              <a:rPr lang="en-US" dirty="0"/>
              <a:t>, OS, </a:t>
            </a:r>
            <a:r>
              <a:rPr lang="en-US" dirty="0" smtClean="0"/>
              <a:t>country, cluster, etc..</a:t>
            </a:r>
            <a:r>
              <a:rPr lang="en-US" i="1" dirty="0" smtClean="0"/>
              <a:t> </a:t>
            </a:r>
            <a:endParaRPr lang="en-US" dirty="0" smtClean="0"/>
          </a:p>
        </p:txBody>
      </p:sp>
      <p:pic>
        <p:nvPicPr>
          <p:cNvPr id="6" name="Picture 5"/>
          <p:cNvPicPr/>
          <p:nvPr/>
        </p:nvPicPr>
        <p:blipFill rotWithShape="1">
          <a:blip r:embed="rId3" cstate="print">
            <a:extLst>
              <a:ext uri="{28A0092B-C50C-407E-A947-70E740481C1C}">
                <a14:useLocalDpi xmlns:a14="http://schemas.microsoft.com/office/drawing/2010/main"/>
              </a:ext>
            </a:extLst>
          </a:blip>
          <a:srcRect/>
          <a:stretch/>
        </p:blipFill>
        <p:spPr bwMode="auto">
          <a:xfrm>
            <a:off x="914400" y="1600200"/>
            <a:ext cx="7772400" cy="48006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 name="Rounded Rectangle 7"/>
          <p:cNvSpPr/>
          <p:nvPr/>
        </p:nvSpPr>
        <p:spPr>
          <a:xfrm>
            <a:off x="1143000" y="2286000"/>
            <a:ext cx="7391400" cy="776383"/>
          </a:xfrm>
          <a:prstGeom prst="round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spcBef>
                <a:spcPct val="20000"/>
              </a:spcBef>
            </a:pPr>
            <a:r>
              <a:rPr lang="en-US" i="1" dirty="0">
                <a:solidFill>
                  <a:prstClr val="white"/>
                </a:solidFill>
              </a:rPr>
              <a:t>Customers do not care what we think our performance is </a:t>
            </a:r>
            <a:endParaRPr lang="en-US" i="1" dirty="0" smtClean="0">
              <a:solidFill>
                <a:prstClr val="white"/>
              </a:solidFill>
            </a:endParaRPr>
          </a:p>
          <a:p>
            <a:pPr lvl="0" algn="r">
              <a:spcBef>
                <a:spcPct val="20000"/>
              </a:spcBef>
            </a:pPr>
            <a:r>
              <a:rPr lang="en-US" i="1" dirty="0" smtClean="0">
                <a:solidFill>
                  <a:prstClr val="white"/>
                </a:solidFill>
              </a:rPr>
              <a:t>- </a:t>
            </a:r>
            <a:r>
              <a:rPr lang="en-US" dirty="0">
                <a:solidFill>
                  <a:prstClr val="white"/>
                </a:solidFill>
              </a:rPr>
              <a:t>Aladdin </a:t>
            </a:r>
            <a:r>
              <a:rPr lang="en-US" dirty="0" smtClean="0">
                <a:solidFill>
                  <a:prstClr val="white"/>
                </a:solidFill>
              </a:rPr>
              <a:t>Nassar, </a:t>
            </a:r>
            <a:r>
              <a:rPr lang="en-US" dirty="0">
                <a:solidFill>
                  <a:prstClr val="white"/>
                </a:solidFill>
              </a:rPr>
              <a:t>Sr. PM </a:t>
            </a:r>
            <a:r>
              <a:rPr lang="en-US" dirty="0" smtClean="0">
                <a:solidFill>
                  <a:prstClr val="white"/>
                </a:solidFill>
              </a:rPr>
              <a:t>Hotmail</a:t>
            </a:r>
            <a:endParaRPr lang="en-US" dirty="0">
              <a:solidFill>
                <a:prstClr val="white"/>
              </a:solidFill>
            </a:endParaRPr>
          </a:p>
        </p:txBody>
      </p:sp>
    </p:spTree>
    <p:extLst>
      <p:ext uri="{BB962C8B-B14F-4D97-AF65-F5344CB8AC3E}">
        <p14:creationId xmlns:p14="http://schemas.microsoft.com/office/powerpoint/2010/main" val="206542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A-Z</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4651342"/>
              </p:ext>
            </p:extLst>
          </p:nvPr>
        </p:nvGraphicFramePr>
        <p:xfrm>
          <a:off x="457200" y="1219200"/>
          <a:ext cx="8229599" cy="5090160"/>
        </p:xfrm>
        <a:graphic>
          <a:graphicData uri="http://schemas.openxmlformats.org/drawingml/2006/table">
            <a:tbl>
              <a:tblPr bandRow="1">
                <a:tableStyleId>{5C22544A-7EE6-4342-B048-85BDC9FD1C3A}</a:tableStyleId>
              </a:tblPr>
              <a:tblGrid>
                <a:gridCol w="745028"/>
                <a:gridCol w="3361988"/>
                <a:gridCol w="760595"/>
                <a:gridCol w="3361988"/>
              </a:tblGrid>
              <a:tr h="370840">
                <a:tc>
                  <a:txBody>
                    <a:bodyPr/>
                    <a:lstStyle/>
                    <a:p>
                      <a:r>
                        <a:rPr lang="en-US" dirty="0" smtClean="0"/>
                        <a:t>A</a:t>
                      </a:r>
                    </a:p>
                  </a:txBody>
                  <a:tcPr/>
                </a:tc>
                <a:tc>
                  <a:txBody>
                    <a:bodyPr/>
                    <a:lstStyle/>
                    <a:p>
                      <a:r>
                        <a:rPr lang="en-US" dirty="0" smtClean="0"/>
                        <a:t>Active Monitoring</a:t>
                      </a:r>
                      <a:endParaRPr lang="en-US" dirty="0"/>
                    </a:p>
                  </a:txBody>
                  <a:tcPr/>
                </a:tc>
                <a:tc>
                  <a:txBody>
                    <a:bodyPr/>
                    <a:lstStyle/>
                    <a:p>
                      <a:r>
                        <a:rPr lang="en-US" dirty="0" smtClean="0"/>
                        <a:t>N</a:t>
                      </a:r>
                      <a:endParaRPr lang="en-US" dirty="0"/>
                    </a:p>
                  </a:txBody>
                  <a:tcPr/>
                </a:tc>
                <a:tc>
                  <a:txBody>
                    <a:bodyPr/>
                    <a:lstStyle/>
                    <a:p>
                      <a:r>
                        <a:rPr lang="en-US" dirty="0" smtClean="0"/>
                        <a:t>Not</a:t>
                      </a:r>
                      <a:r>
                        <a:rPr lang="en-US" baseline="0" dirty="0" smtClean="0"/>
                        <a:t> to Do, What</a:t>
                      </a:r>
                      <a:endParaRPr lang="en-US" dirty="0"/>
                    </a:p>
                  </a:txBody>
                  <a:tcPr/>
                </a:tc>
              </a:tr>
              <a:tr h="370840">
                <a:tc>
                  <a:txBody>
                    <a:bodyPr/>
                    <a:lstStyle/>
                    <a:p>
                      <a:r>
                        <a:rPr lang="en-US" dirty="0" smtClean="0"/>
                        <a:t>B</a:t>
                      </a:r>
                    </a:p>
                  </a:txBody>
                  <a:tcPr/>
                </a:tc>
                <a:tc>
                  <a:txBody>
                    <a:bodyPr/>
                    <a:lstStyle/>
                    <a:p>
                      <a:r>
                        <a:rPr lang="en-US" dirty="0" smtClean="0"/>
                        <a:t>Big Data</a:t>
                      </a:r>
                      <a:endParaRPr lang="en-US" dirty="0"/>
                    </a:p>
                  </a:txBody>
                  <a:tcPr/>
                </a:tc>
                <a:tc>
                  <a:txBody>
                    <a:bodyPr/>
                    <a:lstStyle/>
                    <a:p>
                      <a:r>
                        <a:rPr lang="en-US" dirty="0" smtClean="0"/>
                        <a:t>O</a:t>
                      </a:r>
                      <a:endParaRPr lang="en-US" dirty="0"/>
                    </a:p>
                  </a:txBody>
                  <a:tcPr/>
                </a:tc>
                <a:tc>
                  <a:txBody>
                    <a:bodyPr/>
                    <a:lstStyle/>
                    <a:p>
                      <a:r>
                        <a:rPr lang="en-US" dirty="0" smtClean="0"/>
                        <a:t>Operations  </a:t>
                      </a:r>
                      <a:endParaRPr lang="en-US" dirty="0"/>
                    </a:p>
                  </a:txBody>
                  <a:tcPr/>
                </a:tc>
              </a:tr>
              <a:tr h="370840">
                <a:tc>
                  <a:txBody>
                    <a:bodyPr/>
                    <a:lstStyle/>
                    <a:p>
                      <a:r>
                        <a:rPr lang="en-US" dirty="0" smtClean="0"/>
                        <a:t>C</a:t>
                      </a:r>
                      <a:endParaRPr lang="en-US" dirty="0"/>
                    </a:p>
                  </a:txBody>
                  <a:tcPr/>
                </a:tc>
                <a:tc>
                  <a:txBody>
                    <a:bodyPr/>
                    <a:lstStyle/>
                    <a:p>
                      <a:r>
                        <a:rPr lang="en-US" dirty="0" smtClean="0"/>
                        <a:t>Client</a:t>
                      </a:r>
                      <a:r>
                        <a:rPr lang="en-US" baseline="0" dirty="0" smtClean="0"/>
                        <a:t> Instrumentation</a:t>
                      </a:r>
                      <a:endParaRPr lang="en-US" dirty="0"/>
                    </a:p>
                  </a:txBody>
                  <a:tcPr/>
                </a:tc>
                <a:tc>
                  <a:txBody>
                    <a:bodyPr/>
                    <a:lstStyle/>
                    <a:p>
                      <a:r>
                        <a:rPr lang="en-US" dirty="0" smtClean="0"/>
                        <a:t>P</a:t>
                      </a:r>
                      <a:endParaRPr lang="en-US" dirty="0"/>
                    </a:p>
                  </a:txBody>
                  <a:tcPr/>
                </a:tc>
                <a:tc>
                  <a:txBody>
                    <a:bodyPr/>
                    <a:lstStyle/>
                    <a:p>
                      <a:r>
                        <a:rPr lang="en-US" dirty="0" smtClean="0"/>
                        <a:t>Performance Testing</a:t>
                      </a:r>
                      <a:endParaRPr lang="en-US" dirty="0"/>
                    </a:p>
                  </a:txBody>
                  <a:tcPr/>
                </a:tc>
              </a:tr>
              <a:tr h="370840">
                <a:tc>
                  <a:txBody>
                    <a:bodyPr/>
                    <a:lstStyle/>
                    <a:p>
                      <a:r>
                        <a:rPr lang="en-US" dirty="0" smtClean="0"/>
                        <a:t>D</a:t>
                      </a:r>
                      <a:endParaRPr lang="en-US" dirty="0"/>
                    </a:p>
                  </a:txBody>
                  <a:tcPr/>
                </a:tc>
                <a:tc>
                  <a:txBody>
                    <a:bodyPr/>
                    <a:lstStyle/>
                    <a:p>
                      <a:r>
                        <a:rPr lang="en-US" dirty="0" smtClean="0"/>
                        <a:t>Data Mining</a:t>
                      </a:r>
                      <a:endParaRPr lang="en-US" dirty="0"/>
                    </a:p>
                  </a:txBody>
                  <a:tcPr/>
                </a:tc>
                <a:tc>
                  <a:txBody>
                    <a:bodyPr/>
                    <a:lstStyle/>
                    <a:p>
                      <a:r>
                        <a:rPr lang="en-US" dirty="0" smtClean="0"/>
                        <a:t>Q</a:t>
                      </a:r>
                      <a:endParaRPr lang="en-US" dirty="0"/>
                    </a:p>
                  </a:txBody>
                  <a:tcPr/>
                </a:tc>
                <a:tc>
                  <a:txBody>
                    <a:bodyPr/>
                    <a:lstStyle/>
                    <a:p>
                      <a:r>
                        <a:rPr lang="en-US" dirty="0" smtClean="0"/>
                        <a:t>Quality Signal</a:t>
                      </a:r>
                      <a:endParaRPr lang="en-US" dirty="0"/>
                    </a:p>
                  </a:txBody>
                  <a:tcPr/>
                </a:tc>
              </a:tr>
              <a:tr h="370840">
                <a:tc>
                  <a:txBody>
                    <a:bodyPr/>
                    <a:lstStyle/>
                    <a:p>
                      <a:r>
                        <a:rPr lang="en-US" dirty="0" smtClean="0"/>
                        <a:t>E</a:t>
                      </a:r>
                      <a:endParaRPr lang="en-US" dirty="0"/>
                    </a:p>
                  </a:txBody>
                  <a:tcPr/>
                </a:tc>
                <a:tc>
                  <a:txBody>
                    <a:bodyPr/>
                    <a:lstStyle/>
                    <a:p>
                      <a:r>
                        <a:rPr lang="en-US" dirty="0" smtClean="0"/>
                        <a:t>Experimentation</a:t>
                      </a:r>
                      <a:endParaRPr lang="en-US" dirty="0"/>
                    </a:p>
                  </a:txBody>
                  <a:tcPr/>
                </a:tc>
                <a:tc>
                  <a:txBody>
                    <a:bodyPr/>
                    <a:lstStyle/>
                    <a:p>
                      <a:r>
                        <a:rPr lang="en-US" dirty="0" smtClean="0"/>
                        <a:t>R</a:t>
                      </a:r>
                      <a:endParaRPr lang="en-US" dirty="0"/>
                    </a:p>
                  </a:txBody>
                  <a:tcPr/>
                </a:tc>
                <a:tc>
                  <a:txBody>
                    <a:bodyPr/>
                    <a:lstStyle/>
                    <a:p>
                      <a:r>
                        <a:rPr lang="en-US" dirty="0" smtClean="0"/>
                        <a:t>Real Data Input</a:t>
                      </a:r>
                      <a:endParaRPr lang="en-US" dirty="0"/>
                    </a:p>
                  </a:txBody>
                  <a:tcPr/>
                </a:tc>
              </a:tr>
              <a:tr h="370840">
                <a:tc>
                  <a:txBody>
                    <a:bodyPr/>
                    <a:lstStyle/>
                    <a:p>
                      <a:r>
                        <a:rPr lang="en-US" dirty="0" smtClean="0"/>
                        <a:t>F</a:t>
                      </a:r>
                      <a:endParaRPr lang="en-US" dirty="0"/>
                    </a:p>
                  </a:txBody>
                  <a:tcPr/>
                </a:tc>
                <a:tc>
                  <a:txBody>
                    <a:bodyPr/>
                    <a:lstStyle/>
                    <a:p>
                      <a:r>
                        <a:rPr lang="en-US" dirty="0" smtClean="0"/>
                        <a:t>Fault Injection</a:t>
                      </a:r>
                      <a:endParaRPr lang="en-US" dirty="0"/>
                    </a:p>
                  </a:txBody>
                  <a:tcPr/>
                </a:tc>
                <a:tc>
                  <a:txBody>
                    <a:bodyPr/>
                    <a:lstStyle/>
                    <a:p>
                      <a:r>
                        <a:rPr lang="en-US" dirty="0" smtClean="0"/>
                        <a:t>S</a:t>
                      </a:r>
                      <a:endParaRPr lang="en-US" dirty="0"/>
                    </a:p>
                  </a:txBody>
                  <a:tcPr/>
                </a:tc>
                <a:tc>
                  <a:txBody>
                    <a:bodyPr/>
                    <a:lstStyle/>
                    <a:p>
                      <a:r>
                        <a:rPr lang="en-US" dirty="0" smtClean="0"/>
                        <a:t>Service</a:t>
                      </a:r>
                      <a:r>
                        <a:rPr lang="en-US" baseline="0" dirty="0" smtClean="0"/>
                        <a:t>, Effect on;</a:t>
                      </a:r>
                    </a:p>
                    <a:p>
                      <a:r>
                        <a:rPr lang="en-US" baseline="0" dirty="0" smtClean="0"/>
                        <a:t>Synthetic Data Input</a:t>
                      </a:r>
                      <a:endParaRPr lang="en-US" dirty="0"/>
                    </a:p>
                  </a:txBody>
                  <a:tcPr/>
                </a:tc>
              </a:tr>
              <a:tr h="370840">
                <a:tc>
                  <a:txBody>
                    <a:bodyPr/>
                    <a:lstStyle/>
                    <a:p>
                      <a:r>
                        <a:rPr lang="en-US" dirty="0" smtClean="0"/>
                        <a:t>G</a:t>
                      </a:r>
                      <a:endParaRPr lang="en-US" dirty="0"/>
                    </a:p>
                  </a:txBody>
                  <a:tcPr/>
                </a:tc>
                <a:tc>
                  <a:txBody>
                    <a:bodyPr/>
                    <a:lstStyle/>
                    <a:p>
                      <a:r>
                        <a:rPr lang="en-US" dirty="0" smtClean="0"/>
                        <a:t>Go / No-go for deployment</a:t>
                      </a:r>
                      <a:endParaRPr lang="en-US" dirty="0"/>
                    </a:p>
                  </a:txBody>
                  <a:tcPr/>
                </a:tc>
                <a:tc>
                  <a:txBody>
                    <a:bodyPr/>
                    <a:lstStyle/>
                    <a:p>
                      <a:r>
                        <a:rPr lang="en-US" dirty="0" smtClean="0"/>
                        <a:t>T</a:t>
                      </a:r>
                      <a:endParaRPr lang="en-US" dirty="0"/>
                    </a:p>
                  </a:txBody>
                  <a:tcPr/>
                </a:tc>
                <a:tc>
                  <a:txBody>
                    <a:bodyPr/>
                    <a:lstStyle/>
                    <a:p>
                      <a:r>
                        <a:rPr lang="en-US" dirty="0" smtClean="0"/>
                        <a:t>Three Stages</a:t>
                      </a:r>
                      <a:endParaRPr lang="en-US" dirty="0"/>
                    </a:p>
                  </a:txBody>
                  <a:tcPr/>
                </a:tc>
              </a:tr>
              <a:tr h="370840">
                <a:tc>
                  <a:txBody>
                    <a:bodyPr/>
                    <a:lstStyle/>
                    <a:p>
                      <a:r>
                        <a:rPr lang="en-US" dirty="0" smtClean="0"/>
                        <a:t>H</a:t>
                      </a:r>
                      <a:endParaRPr lang="en-US" dirty="0"/>
                    </a:p>
                  </a:txBody>
                  <a:tcPr/>
                </a:tc>
                <a:tc>
                  <a:txBody>
                    <a:bodyPr/>
                    <a:lstStyle/>
                    <a:p>
                      <a:r>
                        <a:rPr lang="en-US" dirty="0" smtClean="0"/>
                        <a:t>High Availability</a:t>
                      </a:r>
                      <a:endParaRPr lang="en-US" dirty="0"/>
                    </a:p>
                  </a:txBody>
                  <a:tcPr/>
                </a:tc>
                <a:tc>
                  <a:txBody>
                    <a:bodyPr/>
                    <a:lstStyle/>
                    <a:p>
                      <a:r>
                        <a:rPr lang="en-US" dirty="0" smtClean="0"/>
                        <a:t>U</a:t>
                      </a:r>
                      <a:endParaRPr lang="en-US" dirty="0"/>
                    </a:p>
                  </a:txBody>
                  <a:tcPr/>
                </a:tc>
                <a:tc>
                  <a:txBody>
                    <a:bodyPr/>
                    <a:lstStyle/>
                    <a:p>
                      <a:r>
                        <a:rPr lang="en-US" dirty="0" smtClean="0"/>
                        <a:t>Users, Experiment with</a:t>
                      </a:r>
                      <a:endParaRPr lang="en-US" dirty="0"/>
                    </a:p>
                  </a:txBody>
                  <a:tcPr/>
                </a:tc>
              </a:tr>
              <a:tr h="370840">
                <a:tc>
                  <a:txBody>
                    <a:bodyPr/>
                    <a:lstStyle/>
                    <a:p>
                      <a:r>
                        <a:rPr lang="en-US" dirty="0" smtClean="0"/>
                        <a:t>I</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Iterative Virtuous Cycle</a:t>
                      </a:r>
                    </a:p>
                  </a:txBody>
                  <a:tcPr/>
                </a:tc>
                <a:tc>
                  <a:txBody>
                    <a:bodyPr/>
                    <a:lstStyle/>
                    <a:p>
                      <a:r>
                        <a:rPr lang="en-US" dirty="0" smtClean="0"/>
                        <a:t>V</a:t>
                      </a:r>
                      <a:endParaRPr lang="en-US" dirty="0"/>
                    </a:p>
                  </a:txBody>
                  <a:tcPr/>
                </a:tc>
                <a:tc>
                  <a:txBody>
                    <a:bodyPr/>
                    <a:lstStyle/>
                    <a:p>
                      <a:r>
                        <a:rPr lang="en-US" dirty="0" smtClean="0"/>
                        <a:t>Validation in</a:t>
                      </a:r>
                      <a:r>
                        <a:rPr lang="en-US" baseline="0" dirty="0" smtClean="0"/>
                        <a:t> Data Center</a:t>
                      </a:r>
                      <a:endParaRPr lang="en-US" dirty="0"/>
                    </a:p>
                  </a:txBody>
                  <a:tcPr/>
                </a:tc>
              </a:tr>
              <a:tr h="370840">
                <a:tc>
                  <a:txBody>
                    <a:bodyPr/>
                    <a:lstStyle/>
                    <a:p>
                      <a:r>
                        <a:rPr lang="en-US" dirty="0" smtClean="0"/>
                        <a:t>J</a:t>
                      </a:r>
                      <a:endParaRPr lang="en-US" dirty="0"/>
                    </a:p>
                  </a:txBody>
                  <a:tcPr/>
                </a:tc>
                <a:tc>
                  <a:txBody>
                    <a:bodyPr/>
                    <a:lstStyle/>
                    <a:p>
                      <a:r>
                        <a:rPr lang="en-US" dirty="0" smtClean="0"/>
                        <a:t>JSI:</a:t>
                      </a:r>
                      <a:r>
                        <a:rPr lang="en-US" baseline="0" dirty="0" smtClean="0"/>
                        <a:t> J-script Instrumentation</a:t>
                      </a:r>
                      <a:endParaRPr lang="en-US" dirty="0"/>
                    </a:p>
                  </a:txBody>
                  <a:tcPr/>
                </a:tc>
                <a:tc>
                  <a:txBody>
                    <a:bodyPr/>
                    <a:lstStyle/>
                    <a:p>
                      <a:r>
                        <a:rPr lang="en-US" dirty="0" smtClean="0"/>
                        <a:t>W</a:t>
                      </a:r>
                      <a:endParaRPr lang="en-US" dirty="0"/>
                    </a:p>
                  </a:txBody>
                  <a:tcPr/>
                </a:tc>
                <a:tc>
                  <a:txBody>
                    <a:bodyPr/>
                    <a:lstStyle/>
                    <a:p>
                      <a:r>
                        <a:rPr lang="en-US" dirty="0" smtClean="0"/>
                        <a:t>Write Once, Test Anywhere</a:t>
                      </a:r>
                      <a:endParaRPr lang="en-US" dirty="0"/>
                    </a:p>
                  </a:txBody>
                  <a:tcPr/>
                </a:tc>
              </a:tr>
              <a:tr h="370840">
                <a:tc>
                  <a:txBody>
                    <a:bodyPr/>
                    <a:lstStyle/>
                    <a:p>
                      <a:r>
                        <a:rPr lang="en-US" dirty="0" smtClean="0"/>
                        <a:t>K</a:t>
                      </a:r>
                      <a:endParaRPr lang="en-US" dirty="0"/>
                    </a:p>
                  </a:txBody>
                  <a:tcPr/>
                </a:tc>
                <a:tc>
                  <a:txBody>
                    <a:bodyPr/>
                    <a:lstStyle/>
                    <a:p>
                      <a:r>
                        <a:rPr lang="en-US" dirty="0" smtClean="0"/>
                        <a:t>Killing production instances</a:t>
                      </a:r>
                      <a:endParaRPr lang="en-US" dirty="0"/>
                    </a:p>
                  </a:txBody>
                  <a:tcPr/>
                </a:tc>
                <a:tc>
                  <a:txBody>
                    <a:bodyPr/>
                    <a:lstStyle/>
                    <a:p>
                      <a:r>
                        <a:rPr lang="en-US" dirty="0" smtClean="0"/>
                        <a:t>X</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eXposure Control</a:t>
                      </a:r>
                    </a:p>
                  </a:txBody>
                  <a:tcPr/>
                </a:tc>
              </a:tr>
              <a:tr h="370840">
                <a:tc>
                  <a:txBody>
                    <a:bodyPr/>
                    <a:lstStyle/>
                    <a:p>
                      <a:r>
                        <a:rPr lang="en-US" dirty="0" smtClean="0"/>
                        <a:t>L</a:t>
                      </a:r>
                      <a:endParaRPr lang="en-US" dirty="0"/>
                    </a:p>
                  </a:txBody>
                  <a:tcPr/>
                </a:tc>
                <a:tc>
                  <a:txBody>
                    <a:bodyPr/>
                    <a:lstStyle/>
                    <a:p>
                      <a:r>
                        <a:rPr lang="en-US" dirty="0" smtClean="0"/>
                        <a:t>Load Testing in Production</a:t>
                      </a:r>
                      <a:endParaRPr lang="en-US" dirty="0"/>
                    </a:p>
                  </a:txBody>
                  <a:tcPr/>
                </a:tc>
                <a:tc>
                  <a:txBody>
                    <a:bodyPr/>
                    <a:lstStyle/>
                    <a:p>
                      <a:r>
                        <a:rPr lang="en-US" dirty="0" smtClean="0"/>
                        <a:t>Y</a:t>
                      </a:r>
                      <a:endParaRPr lang="en-US" dirty="0"/>
                    </a:p>
                  </a:txBody>
                  <a:tcPr/>
                </a:tc>
                <a:tc>
                  <a:txBody>
                    <a:bodyPr/>
                    <a:lstStyle/>
                    <a:p>
                      <a:r>
                        <a:rPr lang="en-US" dirty="0" smtClean="0"/>
                        <a:t>Y TiP?</a:t>
                      </a:r>
                      <a:endParaRPr lang="en-US" dirty="0"/>
                    </a:p>
                  </a:txBody>
                  <a:tcPr/>
                </a:tc>
              </a:tr>
              <a:tr h="370840">
                <a:tc>
                  <a:txBody>
                    <a:bodyPr/>
                    <a:lstStyle/>
                    <a:p>
                      <a:r>
                        <a:rPr lang="en-US" dirty="0" smtClean="0"/>
                        <a:t>M</a:t>
                      </a:r>
                      <a:endParaRPr lang="en-US" dirty="0"/>
                    </a:p>
                  </a:txBody>
                  <a:tcPr/>
                </a:tc>
                <a:tc>
                  <a:txBody>
                    <a:bodyPr/>
                    <a:lstStyle/>
                    <a:p>
                      <a:r>
                        <a:rPr lang="en-US" dirty="0" smtClean="0"/>
                        <a:t>Methodologies</a:t>
                      </a:r>
                      <a:endParaRPr lang="en-US" dirty="0"/>
                    </a:p>
                  </a:txBody>
                  <a:tcPr/>
                </a:tc>
                <a:tc>
                  <a:txBody>
                    <a:bodyPr/>
                    <a:lstStyle/>
                    <a:p>
                      <a:r>
                        <a:rPr lang="en-US" dirty="0" smtClean="0"/>
                        <a:t>Z</a:t>
                      </a:r>
                      <a:endParaRPr lang="en-US" dirty="0"/>
                    </a:p>
                  </a:txBody>
                  <a:tcPr/>
                </a:tc>
                <a:tc>
                  <a:txBody>
                    <a:bodyPr/>
                    <a:lstStyle/>
                    <a:p>
                      <a:r>
                        <a:rPr lang="en-US" dirty="0" smtClean="0"/>
                        <a:t>Zymurgy</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t>3</a:t>
            </a:fld>
            <a:endParaRPr lang="en-US" dirty="0"/>
          </a:p>
        </p:txBody>
      </p:sp>
    </p:spTree>
    <p:extLst>
      <p:ext uri="{BB962C8B-B14F-4D97-AF65-F5344CB8AC3E}">
        <p14:creationId xmlns:p14="http://schemas.microsoft.com/office/powerpoint/2010/main" val="296228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685800"/>
          </a:xfrm>
        </p:spPr>
        <p:txBody>
          <a:bodyPr/>
          <a:lstStyle/>
          <a:p>
            <a:r>
              <a:rPr lang="en-US" sz="4000" dirty="0" smtClean="0"/>
              <a:t>User Performance Testing Examples</a:t>
            </a:r>
            <a:endParaRPr lang="en-US" sz="4000" dirty="0"/>
          </a:p>
        </p:txBody>
      </p:sp>
      <p:sp>
        <p:nvSpPr>
          <p:cNvPr id="3" name="Content Placeholder 2"/>
          <p:cNvSpPr>
            <a:spLocks noGrp="1"/>
          </p:cNvSpPr>
          <p:nvPr>
            <p:ph idx="1"/>
          </p:nvPr>
        </p:nvSpPr>
        <p:spPr>
          <a:xfrm>
            <a:off x="457200" y="990600"/>
            <a:ext cx="8229600" cy="5486400"/>
          </a:xfrm>
        </p:spPr>
        <p:txBody>
          <a:bodyPr/>
          <a:lstStyle/>
          <a:p>
            <a:endParaRPr lang="en-US" dirty="0" smtClean="0"/>
          </a:p>
          <a:p>
            <a:r>
              <a:rPr lang="en-US" dirty="0" smtClean="0"/>
              <a:t>Hotmail</a:t>
            </a:r>
          </a:p>
          <a:p>
            <a:pPr lvl="1"/>
            <a:r>
              <a:rPr lang="en-US" sz="2000" dirty="0" smtClean="0"/>
              <a:t>Re-architected </a:t>
            </a:r>
            <a:r>
              <a:rPr lang="en-US" sz="2000" dirty="0"/>
              <a:t>from the ground up around </a:t>
            </a:r>
            <a:r>
              <a:rPr lang="en-US" sz="2000" dirty="0" smtClean="0"/>
              <a:t>performance</a:t>
            </a:r>
            <a:endParaRPr lang="en-US" sz="2000" dirty="0"/>
          </a:p>
          <a:p>
            <a:pPr lvl="1"/>
            <a:r>
              <a:rPr lang="en-US" sz="2000" dirty="0"/>
              <a:t>Read </a:t>
            </a:r>
            <a:r>
              <a:rPr lang="en-US" sz="2000" dirty="0" smtClean="0"/>
              <a:t>messages are </a:t>
            </a:r>
            <a:r>
              <a:rPr lang="en-US" sz="2000" dirty="0"/>
              <a:t>50% </a:t>
            </a:r>
            <a:r>
              <a:rPr lang="en-US" sz="2000" dirty="0" smtClean="0"/>
              <a:t>faster</a:t>
            </a:r>
            <a:endParaRPr lang="en-US" sz="2000" dirty="0"/>
          </a:p>
          <a:p>
            <a:endParaRPr lang="en-US" dirty="0" smtClean="0"/>
          </a:p>
          <a:p>
            <a:endParaRPr lang="en-US" dirty="0"/>
          </a:p>
          <a:p>
            <a:r>
              <a:rPr lang="en-US" dirty="0" smtClean="0"/>
              <a:t>Windows </a:t>
            </a:r>
            <a:r>
              <a:rPr lang="en-US" dirty="0"/>
              <a:t>Azure™</a:t>
            </a:r>
          </a:p>
          <a:p>
            <a:pPr lvl="1"/>
            <a:r>
              <a:rPr lang="en-US" sz="2000" b="1" dirty="0"/>
              <a:t>Every API: </a:t>
            </a:r>
            <a:r>
              <a:rPr lang="en-US" sz="2000" dirty="0"/>
              <a:t>Tracks how many calls were made; how many succeeded, and how long each call took to </a:t>
            </a:r>
            <a:r>
              <a:rPr lang="en-US" sz="2000" dirty="0" smtClean="0"/>
              <a:t>process</a:t>
            </a:r>
          </a:p>
          <a:p>
            <a:pPr lvl="1"/>
            <a:endParaRPr lang="en-US" sz="2000" dirty="0"/>
          </a:p>
          <a:p>
            <a:pPr>
              <a:spcBef>
                <a:spcPts val="1200"/>
              </a:spcBef>
            </a:pPr>
            <a:r>
              <a:rPr lang="en-US" dirty="0"/>
              <a:t>Bing™  PerfPing</a:t>
            </a:r>
          </a:p>
          <a:p>
            <a:pPr lvl="1"/>
            <a:r>
              <a:rPr lang="en-US" sz="2000" b="1" dirty="0"/>
              <a:t>Measures user perceived performance</a:t>
            </a:r>
            <a:endParaRPr lang="en-US" sz="2000" dirty="0"/>
          </a:p>
          <a:p>
            <a:pPr lvl="2"/>
            <a:r>
              <a:rPr lang="en-US" sz="2000" dirty="0"/>
              <a:t>Measurement points occur at the client </a:t>
            </a:r>
          </a:p>
          <a:p>
            <a:pPr marL="0" indent="0">
              <a:buNone/>
            </a:pPr>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1178552"/>
            <a:ext cx="2038350" cy="6381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55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Environment Validation</a:t>
            </a:r>
            <a:endParaRPr lang="en-US" sz="4000" dirty="0"/>
          </a:p>
        </p:txBody>
      </p:sp>
      <p:sp>
        <p:nvSpPr>
          <p:cNvPr id="3" name="Content Placeholder 2"/>
          <p:cNvSpPr>
            <a:spLocks noGrp="1"/>
          </p:cNvSpPr>
          <p:nvPr>
            <p:ph idx="1"/>
          </p:nvPr>
        </p:nvSpPr>
        <p:spPr/>
        <p:txBody>
          <a:bodyPr/>
          <a:lstStyle/>
          <a:p>
            <a:r>
              <a:rPr lang="en-US" dirty="0" smtClean="0"/>
              <a:t>What is the most dangerous time for a service?</a:t>
            </a:r>
          </a:p>
          <a:p>
            <a:endParaRPr lang="en-US" dirty="0" smtClean="0"/>
          </a:p>
          <a:p>
            <a:r>
              <a:rPr lang="en-US" dirty="0" smtClean="0"/>
              <a:t>System </a:t>
            </a:r>
            <a:r>
              <a:rPr lang="en-US" dirty="0"/>
              <a:t>= Service + Environment</a:t>
            </a:r>
          </a:p>
          <a:p>
            <a:r>
              <a:rPr lang="en-US" dirty="0" smtClean="0"/>
              <a:t>Environment Validation </a:t>
            </a:r>
            <a:r>
              <a:rPr lang="en-US" dirty="0"/>
              <a:t>checks…</a:t>
            </a:r>
          </a:p>
          <a:p>
            <a:pPr lvl="1"/>
            <a:r>
              <a:rPr lang="en-US" sz="2000" dirty="0"/>
              <a:t>DLL/File version compatibility</a:t>
            </a:r>
          </a:p>
          <a:p>
            <a:pPr lvl="1"/>
            <a:r>
              <a:rPr lang="en-US" sz="2000" dirty="0"/>
              <a:t>Connection Health</a:t>
            </a:r>
          </a:p>
          <a:p>
            <a:pPr lvl="1"/>
            <a:r>
              <a:rPr lang="en-US" sz="2000" dirty="0"/>
              <a:t>Certificate Installation and Validity</a:t>
            </a:r>
          </a:p>
          <a:p>
            <a:pPr lvl="1"/>
            <a:r>
              <a:rPr lang="en-US" sz="2000" dirty="0"/>
              <a:t>Content propagation across servers (freshness)</a:t>
            </a:r>
          </a:p>
          <a:p>
            <a:pPr lvl="1"/>
            <a:r>
              <a:rPr lang="en-US" sz="2000" dirty="0" smtClean="0"/>
              <a:t>Other…</a:t>
            </a:r>
          </a:p>
          <a:p>
            <a:endParaRPr lang="en-US" dirty="0" smtClean="0"/>
          </a:p>
          <a:p>
            <a:r>
              <a:rPr lang="en-US" dirty="0" smtClean="0"/>
              <a:t>Runs at deployment time</a:t>
            </a:r>
          </a:p>
          <a:p>
            <a:pPr lvl="1"/>
            <a:r>
              <a:rPr lang="en-US" sz="2000" dirty="0" smtClean="0"/>
              <a:t>Or, all the time (always)</a:t>
            </a:r>
            <a:endParaRPr lang="en-US" sz="2000" dirty="0"/>
          </a:p>
          <a:p>
            <a:endParaRPr lang="en-US" dirty="0"/>
          </a:p>
        </p:txBody>
      </p:sp>
      <p:sp>
        <p:nvSpPr>
          <p:cNvPr id="4" name="Rounded Rectangle 3"/>
          <p:cNvSpPr/>
          <p:nvPr/>
        </p:nvSpPr>
        <p:spPr>
          <a:xfrm>
            <a:off x="3581401" y="2057400"/>
            <a:ext cx="2133599" cy="533400"/>
          </a:xfrm>
          <a:prstGeom prst="roundRect">
            <a:avLst/>
          </a:prstGeom>
          <a:noFill/>
          <a:ln w="38100">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Flowchart: Process 4"/>
          <p:cNvSpPr/>
          <p:nvPr/>
        </p:nvSpPr>
        <p:spPr>
          <a:xfrm>
            <a:off x="152400" y="152400"/>
            <a:ext cx="990600" cy="76200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dirty="0"/>
              <a:t>3</a:t>
            </a:r>
          </a:p>
        </p:txBody>
      </p:sp>
    </p:spTree>
    <p:extLst>
      <p:ext uri="{BB962C8B-B14F-4D97-AF65-F5344CB8AC3E}">
        <p14:creationId xmlns:p14="http://schemas.microsoft.com/office/powerpoint/2010/main" val="248711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23123" cy="762000"/>
          </a:xfrm>
        </p:spPr>
        <p:txBody>
          <a:bodyPr/>
          <a:lstStyle/>
          <a:p>
            <a:r>
              <a:rPr lang="en-US" sz="3600" dirty="0" smtClean="0"/>
              <a:t>Environment Validation for Office.com</a:t>
            </a:r>
            <a:endParaRPr lang="en-US" sz="3600"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190748"/>
            <a:ext cx="8870723" cy="41338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0711" y="812005"/>
            <a:ext cx="6134100" cy="114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887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1"/>
          </a:xfrm>
        </p:spPr>
        <p:txBody>
          <a:bodyPr/>
          <a:lstStyle/>
          <a:p>
            <a:r>
              <a:rPr lang="en-US" sz="4000" dirty="0"/>
              <a:t>TiP Methodologies </a:t>
            </a:r>
            <a:r>
              <a:rPr lang="en-US" sz="4000" dirty="0" smtClean="0"/>
              <a:t>- Effects</a:t>
            </a:r>
            <a:endParaRPr lang="en-US" sz="4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610572640"/>
              </p:ext>
            </p:extLst>
          </p:nvPr>
        </p:nvGraphicFramePr>
        <p:xfrm>
          <a:off x="685800" y="1493837"/>
          <a:ext cx="83058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152400" y="616803"/>
            <a:ext cx="8839200" cy="830997"/>
          </a:xfrm>
          <a:prstGeom prst="rect">
            <a:avLst/>
          </a:prstGeom>
        </p:spPr>
        <p:txBody>
          <a:bodyPr wrap="square">
            <a:spAutoFit/>
          </a:bodyPr>
          <a:lstStyle/>
          <a:p>
            <a:pPr marL="914400" lvl="1" indent="-457200">
              <a:spcBef>
                <a:spcPct val="20000"/>
              </a:spcBef>
              <a:buFont typeface="Arial" pitchFamily="34" charset="0"/>
              <a:buChar char="•"/>
            </a:pPr>
            <a:r>
              <a:rPr lang="en-US" sz="2400" dirty="0">
                <a:solidFill>
                  <a:schemeClr val="tx1">
                    <a:lumMod val="50000"/>
                    <a:lumOff val="50000"/>
                  </a:schemeClr>
                </a:solidFill>
              </a:rPr>
              <a:t>Does the test change or act on </a:t>
            </a:r>
            <a:r>
              <a:rPr lang="en-US" sz="2400" dirty="0" smtClean="0">
                <a:solidFill>
                  <a:schemeClr val="tx1">
                    <a:lumMod val="50000"/>
                    <a:lumOff val="50000"/>
                  </a:schemeClr>
                </a:solidFill>
              </a:rPr>
              <a:t>production, </a:t>
            </a:r>
            <a:r>
              <a:rPr lang="en-US" sz="2400" dirty="0">
                <a:solidFill>
                  <a:schemeClr val="tx1">
                    <a:lumMod val="50000"/>
                    <a:lumOff val="50000"/>
                  </a:schemeClr>
                </a:solidFill>
              </a:rPr>
              <a:t>and how?</a:t>
            </a:r>
          </a:p>
        </p:txBody>
      </p:sp>
      <p:sp>
        <p:nvSpPr>
          <p:cNvPr id="3" name="Rounded Rectangle 2"/>
          <p:cNvSpPr/>
          <p:nvPr/>
        </p:nvSpPr>
        <p:spPr>
          <a:xfrm>
            <a:off x="990600" y="4267200"/>
            <a:ext cx="2286000" cy="1905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lvl="0" indent="-91440">
              <a:buFont typeface="Arial" pitchFamily="34" charset="0"/>
              <a:buChar char="•"/>
            </a:pPr>
            <a:r>
              <a:rPr lang="en-US" sz="2000" dirty="0"/>
              <a:t>Data Mining</a:t>
            </a:r>
          </a:p>
          <a:p>
            <a:pPr marL="91440" lvl="0" indent="-91440">
              <a:buFont typeface="Arial" pitchFamily="34" charset="0"/>
              <a:buChar char="•"/>
            </a:pPr>
            <a:endParaRPr lang="en-US" sz="2000" dirty="0" smtClean="0"/>
          </a:p>
          <a:p>
            <a:pPr marL="91440" lvl="0" indent="-91440">
              <a:buFont typeface="Arial" pitchFamily="34" charset="0"/>
              <a:buChar char="•"/>
            </a:pPr>
            <a:r>
              <a:rPr lang="en-US" sz="2000" dirty="0" smtClean="0"/>
              <a:t>User </a:t>
            </a:r>
            <a:r>
              <a:rPr lang="en-US" sz="2000" dirty="0"/>
              <a:t>Perf. Testing</a:t>
            </a:r>
          </a:p>
          <a:p>
            <a:pPr marL="91440" lvl="0" indent="-91440">
              <a:buFont typeface="Arial" pitchFamily="34" charset="0"/>
              <a:buChar char="•"/>
            </a:pPr>
            <a:endParaRPr lang="en-US" sz="2000" dirty="0" smtClean="0"/>
          </a:p>
          <a:p>
            <a:pPr marL="91440" lvl="0" indent="-91440">
              <a:buFont typeface="Arial" pitchFamily="34" charset="0"/>
              <a:buChar char="•"/>
            </a:pPr>
            <a:r>
              <a:rPr lang="en-US" sz="2000" dirty="0" smtClean="0"/>
              <a:t>Environment Validation</a:t>
            </a:r>
            <a:endParaRPr lang="en-US" sz="2000" dirty="0"/>
          </a:p>
        </p:txBody>
      </p:sp>
      <p:sp>
        <p:nvSpPr>
          <p:cNvPr id="6" name="Rounded Rectangle 5"/>
          <p:cNvSpPr/>
          <p:nvPr/>
        </p:nvSpPr>
        <p:spPr>
          <a:xfrm>
            <a:off x="3467100" y="1419224"/>
            <a:ext cx="2705100" cy="4962525"/>
          </a:xfrm>
          <a:prstGeom prst="roundRect">
            <a:avLst/>
          </a:prstGeom>
          <a:noFill/>
          <a:ln w="5715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546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lstStyle/>
          <a:p>
            <a:r>
              <a:rPr lang="en-US" sz="4000" dirty="0" smtClean="0"/>
              <a:t>TiP Methodologies - Inputs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1128989"/>
              </p:ext>
            </p:extLst>
          </p:nvPr>
        </p:nvGraphicFramePr>
        <p:xfrm>
          <a:off x="457200" y="1524000"/>
          <a:ext cx="8229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304800" y="457200"/>
            <a:ext cx="8610600" cy="954107"/>
          </a:xfrm>
          <a:prstGeom prst="rect">
            <a:avLst/>
          </a:prstGeom>
        </p:spPr>
        <p:txBody>
          <a:bodyPr wrap="square">
            <a:spAutoFit/>
          </a:bodyPr>
          <a:lstStyle/>
          <a:p>
            <a:pPr lvl="1">
              <a:spcBef>
                <a:spcPct val="20000"/>
              </a:spcBef>
            </a:pPr>
            <a:r>
              <a:rPr lang="en-US" sz="2800" dirty="0">
                <a:solidFill>
                  <a:schemeClr val="tx1">
                    <a:lumMod val="50000"/>
                    <a:lumOff val="50000"/>
                  </a:schemeClr>
                </a:solidFill>
              </a:rPr>
              <a:t>Where does the data driving your tests come from</a:t>
            </a:r>
            <a:r>
              <a:rPr lang="en-US" sz="2800" dirty="0" smtClean="0">
                <a:solidFill>
                  <a:schemeClr val="tx1">
                    <a:lumMod val="50000"/>
                    <a:lumOff val="50000"/>
                  </a:schemeClr>
                </a:solidFill>
              </a:rPr>
              <a:t>?</a:t>
            </a:r>
            <a:endParaRPr lang="en-US" sz="2800" dirty="0">
              <a:solidFill>
                <a:schemeClr val="tx1">
                  <a:lumMod val="50000"/>
                  <a:lumOff val="50000"/>
                </a:schemeClr>
              </a:solidFill>
            </a:endParaRPr>
          </a:p>
        </p:txBody>
      </p:sp>
      <p:pic>
        <p:nvPicPr>
          <p:cNvPr id="9" name="Picture 3" descr="C:\Users\seliot\AppData\Local\Microsoft\Windows\Temporary Internet Files\Content.IE5\4031HRHJ\MC900311156[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55189" y="1398550"/>
            <a:ext cx="792403" cy="13541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seliot\AppData\Local\Microsoft\Windows\Temporary Internet Files\Content.IE5\4JOEF1CU\MC900024471[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58581" y="4993919"/>
            <a:ext cx="1375819" cy="13541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seliot\AppData\Local\Microsoft\Windows\Temporary Internet Files\Content.IE5\4031HRHJ\MC900432556[1].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33400" y="4953000"/>
            <a:ext cx="1435980" cy="14359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seliot\AppData\Local\Microsoft\Windows\Temporary Internet Files\Content.IE5\7B66FXW9\MC900433942[1].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162800" y="1243821"/>
            <a:ext cx="1383127" cy="1383127"/>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4724400" y="4648200"/>
            <a:ext cx="2514600" cy="990600"/>
          </a:xfrm>
          <a:prstGeom prst="roundRect">
            <a:avLst/>
          </a:prstGeom>
          <a:noFill/>
          <a:ln w="5715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841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A-Z</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48702451"/>
              </p:ext>
            </p:extLst>
          </p:nvPr>
        </p:nvGraphicFramePr>
        <p:xfrm>
          <a:off x="457202" y="1219200"/>
          <a:ext cx="8229599" cy="5090160"/>
        </p:xfrm>
        <a:graphic>
          <a:graphicData uri="http://schemas.openxmlformats.org/drawingml/2006/table">
            <a:tbl>
              <a:tblPr bandRow="1">
                <a:tableStyleId>{5C22544A-7EE6-4342-B048-85BDC9FD1C3A}</a:tableStyleId>
              </a:tblPr>
              <a:tblGrid>
                <a:gridCol w="745028"/>
                <a:gridCol w="3361988"/>
                <a:gridCol w="760595"/>
                <a:gridCol w="3361988"/>
              </a:tblGrid>
              <a:tr h="370840">
                <a:tc>
                  <a:txBody>
                    <a:bodyPr/>
                    <a:lstStyle/>
                    <a:p>
                      <a:r>
                        <a:rPr lang="en-US" dirty="0" smtClean="0">
                          <a:solidFill>
                            <a:schemeClr val="bg2">
                              <a:lumMod val="75000"/>
                            </a:schemeClr>
                          </a:solidFill>
                        </a:rPr>
                        <a:t>A</a:t>
                      </a:r>
                    </a:p>
                  </a:txBody>
                  <a:tcPr/>
                </a:tc>
                <a:tc>
                  <a:txBody>
                    <a:bodyPr/>
                    <a:lstStyle/>
                    <a:p>
                      <a:r>
                        <a:rPr lang="en-US" dirty="0" smtClean="0">
                          <a:solidFill>
                            <a:schemeClr val="bg2">
                              <a:lumMod val="75000"/>
                            </a:schemeClr>
                          </a:solidFill>
                        </a:rPr>
                        <a:t>Active Monitoring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N</a:t>
                      </a:r>
                      <a:endParaRPr lang="en-US" dirty="0">
                        <a:solidFill>
                          <a:schemeClr val="bg2">
                            <a:lumMod val="75000"/>
                          </a:schemeClr>
                        </a:solidFill>
                      </a:endParaRPr>
                    </a:p>
                  </a:txBody>
                  <a:tcPr/>
                </a:tc>
                <a:tc>
                  <a:txBody>
                    <a:bodyPr/>
                    <a:lstStyle/>
                    <a:p>
                      <a:r>
                        <a:rPr lang="en-US" dirty="0" smtClean="0">
                          <a:solidFill>
                            <a:schemeClr val="bg2">
                              <a:lumMod val="75000"/>
                            </a:schemeClr>
                          </a:solidFill>
                        </a:rPr>
                        <a:t>Not</a:t>
                      </a:r>
                      <a:r>
                        <a:rPr lang="en-US" baseline="0" dirty="0" smtClean="0">
                          <a:solidFill>
                            <a:schemeClr val="bg2">
                              <a:lumMod val="75000"/>
                            </a:schemeClr>
                          </a:solidFill>
                        </a:rPr>
                        <a:t> to Do, What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B</a:t>
                      </a:r>
                    </a:p>
                  </a:txBody>
                  <a:tcPr/>
                </a:tc>
                <a:tc>
                  <a:txBody>
                    <a:bodyPr/>
                    <a:lstStyle/>
                    <a:p>
                      <a:r>
                        <a:rPr lang="en-US" dirty="0" smtClean="0">
                          <a:solidFill>
                            <a:schemeClr val="bg2">
                              <a:lumMod val="75000"/>
                            </a:schemeClr>
                          </a:solidFill>
                        </a:rPr>
                        <a:t>Big Data</a:t>
                      </a:r>
                      <a:endParaRPr lang="en-US" dirty="0">
                        <a:solidFill>
                          <a:schemeClr val="bg2">
                            <a:lumMod val="75000"/>
                          </a:schemeClr>
                        </a:solidFill>
                      </a:endParaRPr>
                    </a:p>
                  </a:txBody>
                  <a:tcPr/>
                </a:tc>
                <a:tc>
                  <a:txBody>
                    <a:bodyPr/>
                    <a:lstStyle/>
                    <a:p>
                      <a:r>
                        <a:rPr lang="en-US" dirty="0" smtClean="0">
                          <a:solidFill>
                            <a:schemeClr val="bg2">
                              <a:lumMod val="75000"/>
                            </a:schemeClr>
                          </a:solidFill>
                        </a:rPr>
                        <a:t>O</a:t>
                      </a:r>
                      <a:endParaRPr lang="en-US" dirty="0">
                        <a:solidFill>
                          <a:schemeClr val="bg2">
                            <a:lumMod val="75000"/>
                          </a:schemeClr>
                        </a:solidFill>
                      </a:endParaRPr>
                    </a:p>
                  </a:txBody>
                  <a:tcPr/>
                </a:tc>
                <a:tc>
                  <a:txBody>
                    <a:bodyPr/>
                    <a:lstStyle/>
                    <a:p>
                      <a:r>
                        <a:rPr lang="en-US" dirty="0" smtClean="0">
                          <a:solidFill>
                            <a:schemeClr val="bg2">
                              <a:lumMod val="75000"/>
                            </a:schemeClr>
                          </a:solidFill>
                        </a:rPr>
                        <a:t>Operations  </a:t>
                      </a:r>
                      <a:endParaRPr lang="en-US" dirty="0">
                        <a:solidFill>
                          <a:schemeClr val="bg2">
                            <a:lumMod val="75000"/>
                          </a:schemeClr>
                        </a:solidFill>
                      </a:endParaRPr>
                    </a:p>
                  </a:txBody>
                  <a:tcPr/>
                </a:tc>
              </a:tr>
              <a:tr h="370840">
                <a:tc>
                  <a:txBody>
                    <a:bodyPr/>
                    <a:lstStyle/>
                    <a:p>
                      <a:r>
                        <a:rPr lang="en-US" dirty="0" smtClean="0">
                          <a:solidFill>
                            <a:schemeClr val="tx1"/>
                          </a:solidFill>
                        </a:rPr>
                        <a:t>C</a:t>
                      </a:r>
                      <a:endParaRPr lang="en-US" dirty="0">
                        <a:solidFill>
                          <a:schemeClr val="tx1"/>
                        </a:solidFill>
                      </a:endParaRPr>
                    </a:p>
                  </a:txBody>
                  <a:tcPr/>
                </a:tc>
                <a:tc>
                  <a:txBody>
                    <a:bodyPr/>
                    <a:lstStyle/>
                    <a:p>
                      <a:r>
                        <a:rPr lang="en-US" dirty="0" smtClean="0">
                          <a:solidFill>
                            <a:schemeClr val="tx1"/>
                          </a:solidFill>
                        </a:rPr>
                        <a:t>Client</a:t>
                      </a:r>
                      <a:r>
                        <a:rPr lang="en-US" baseline="0" dirty="0" smtClean="0">
                          <a:solidFill>
                            <a:schemeClr val="tx1"/>
                          </a:solidFill>
                        </a:rPr>
                        <a:t> Instrumentation</a:t>
                      </a:r>
                      <a:endParaRPr lang="en-US" dirty="0">
                        <a:solidFill>
                          <a:schemeClr val="tx1"/>
                        </a:solidFill>
                      </a:endParaRPr>
                    </a:p>
                  </a:txBody>
                  <a:tcPr/>
                </a:tc>
                <a:tc>
                  <a:txBody>
                    <a:bodyPr/>
                    <a:lstStyle/>
                    <a:p>
                      <a:r>
                        <a:rPr lang="en-US" sz="1800" kern="1200" dirty="0" smtClean="0">
                          <a:solidFill>
                            <a:schemeClr val="tx1"/>
                          </a:solidFill>
                          <a:latin typeface="+mn-lt"/>
                          <a:ea typeface="+mn-ea"/>
                          <a:cs typeface="+mn-cs"/>
                        </a:rPr>
                        <a:t>P</a:t>
                      </a:r>
                      <a:endParaRPr lang="en-US" sz="1800" kern="1200" dirty="0">
                        <a:solidFill>
                          <a:schemeClr val="tx1"/>
                        </a:solidFill>
                        <a:latin typeface="+mn-lt"/>
                        <a:ea typeface="+mn-ea"/>
                        <a:cs typeface="+mn-cs"/>
                      </a:endParaRPr>
                    </a:p>
                  </a:txBody>
                  <a:tcPr/>
                </a:tc>
                <a:tc>
                  <a:txBody>
                    <a:bodyPr/>
                    <a:lstStyle/>
                    <a:p>
                      <a:r>
                        <a:rPr lang="en-US" sz="1800" kern="1200" dirty="0" smtClean="0">
                          <a:solidFill>
                            <a:schemeClr val="tx1"/>
                          </a:solidFill>
                          <a:latin typeface="+mn-lt"/>
                          <a:ea typeface="+mn-ea"/>
                          <a:cs typeface="+mn-cs"/>
                        </a:rPr>
                        <a:t>Performance Testing</a:t>
                      </a:r>
                      <a:endParaRPr lang="en-US" sz="1800" kern="1200" dirty="0">
                        <a:solidFill>
                          <a:schemeClr val="tx1"/>
                        </a:solidFill>
                        <a:latin typeface="+mn-lt"/>
                        <a:ea typeface="+mn-ea"/>
                        <a:cs typeface="+mn-cs"/>
                      </a:endParaRPr>
                    </a:p>
                  </a:txBody>
                  <a:tcPr/>
                </a:tc>
              </a:tr>
              <a:tr h="370840">
                <a:tc>
                  <a:txBody>
                    <a:bodyPr/>
                    <a:lstStyle/>
                    <a:p>
                      <a:pPr marL="0" algn="l" defTabSz="914400" rtl="0" eaLnBrk="1" latinLnBrk="0" hangingPunct="1"/>
                      <a:r>
                        <a:rPr lang="en-US" sz="1800" kern="1200" dirty="0" smtClean="0">
                          <a:solidFill>
                            <a:schemeClr val="tx1"/>
                          </a:solidFill>
                          <a:latin typeface="+mn-lt"/>
                          <a:ea typeface="+mn-ea"/>
                          <a:cs typeface="+mn-cs"/>
                        </a:rPr>
                        <a:t>D</a:t>
                      </a:r>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Data Mining</a:t>
                      </a:r>
                      <a:endParaRPr lang="en-US" sz="1800" kern="1200" dirty="0">
                        <a:solidFill>
                          <a:schemeClr val="tx1"/>
                        </a:solidFill>
                        <a:latin typeface="+mn-lt"/>
                        <a:ea typeface="+mn-ea"/>
                        <a:cs typeface="+mn-cs"/>
                      </a:endParaRPr>
                    </a:p>
                  </a:txBody>
                  <a:tcPr/>
                </a:tc>
                <a:tc>
                  <a:txBody>
                    <a:bodyPr/>
                    <a:lstStyle/>
                    <a:p>
                      <a:r>
                        <a:rPr lang="en-US" dirty="0" smtClean="0">
                          <a:solidFill>
                            <a:schemeClr val="bg2">
                              <a:lumMod val="75000"/>
                            </a:schemeClr>
                          </a:solidFill>
                        </a:rPr>
                        <a:t>Q</a:t>
                      </a:r>
                      <a:endParaRPr lang="en-US" dirty="0">
                        <a:solidFill>
                          <a:schemeClr val="bg2">
                            <a:lumMod val="75000"/>
                          </a:schemeClr>
                        </a:solidFill>
                      </a:endParaRPr>
                    </a:p>
                  </a:txBody>
                  <a:tcPr/>
                </a:tc>
                <a:tc>
                  <a:txBody>
                    <a:bodyPr/>
                    <a:lstStyle/>
                    <a:p>
                      <a:r>
                        <a:rPr lang="en-US" dirty="0" smtClean="0">
                          <a:solidFill>
                            <a:schemeClr val="bg2">
                              <a:lumMod val="75000"/>
                            </a:schemeClr>
                          </a:solidFill>
                        </a:rPr>
                        <a:t>Quality Signal</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E</a:t>
                      </a:r>
                      <a:endParaRPr lang="en-US" dirty="0">
                        <a:solidFill>
                          <a:schemeClr val="bg2">
                            <a:lumMod val="75000"/>
                          </a:schemeClr>
                        </a:solidFill>
                      </a:endParaRPr>
                    </a:p>
                  </a:txBody>
                  <a:tcPr/>
                </a:tc>
                <a:tc>
                  <a:txBody>
                    <a:bodyPr/>
                    <a:lstStyle/>
                    <a:p>
                      <a:r>
                        <a:rPr lang="en-US" dirty="0" smtClean="0">
                          <a:solidFill>
                            <a:schemeClr val="bg2">
                              <a:lumMod val="75000"/>
                            </a:schemeClr>
                          </a:solidFill>
                        </a:rPr>
                        <a:t>Experimentation</a:t>
                      </a:r>
                      <a:endParaRPr lang="en-US" dirty="0">
                        <a:solidFill>
                          <a:schemeClr val="bg2">
                            <a:lumMod val="75000"/>
                          </a:schemeClr>
                        </a:solidFill>
                      </a:endParaRPr>
                    </a:p>
                  </a:txBody>
                  <a:tcPr/>
                </a:tc>
                <a:tc>
                  <a:txBody>
                    <a:bodyPr/>
                    <a:lstStyle/>
                    <a:p>
                      <a:r>
                        <a:rPr lang="en-US" sz="1800" kern="1200" dirty="0" smtClean="0">
                          <a:solidFill>
                            <a:schemeClr val="tx1"/>
                          </a:solidFill>
                          <a:latin typeface="+mn-lt"/>
                          <a:ea typeface="+mn-ea"/>
                          <a:cs typeface="+mn-cs"/>
                        </a:rPr>
                        <a:t>R</a:t>
                      </a:r>
                      <a:endParaRPr lang="en-US" sz="1800" kern="1200" dirty="0">
                        <a:solidFill>
                          <a:schemeClr val="tx1"/>
                        </a:solidFill>
                        <a:latin typeface="+mn-lt"/>
                        <a:ea typeface="+mn-ea"/>
                        <a:cs typeface="+mn-cs"/>
                      </a:endParaRPr>
                    </a:p>
                  </a:txBody>
                  <a:tcPr/>
                </a:tc>
                <a:tc>
                  <a:txBody>
                    <a:bodyPr/>
                    <a:lstStyle/>
                    <a:p>
                      <a:r>
                        <a:rPr lang="en-US" sz="1800" kern="1200" dirty="0" smtClean="0">
                          <a:solidFill>
                            <a:schemeClr val="tx1"/>
                          </a:solidFill>
                          <a:latin typeface="+mn-lt"/>
                          <a:ea typeface="+mn-ea"/>
                          <a:cs typeface="+mn-cs"/>
                        </a:rPr>
                        <a:t>Real Data Input</a:t>
                      </a:r>
                      <a:endParaRPr lang="en-US" sz="1800" kern="1200" dirty="0">
                        <a:solidFill>
                          <a:schemeClr val="tx1"/>
                        </a:solidFill>
                        <a:latin typeface="+mn-lt"/>
                        <a:ea typeface="+mn-ea"/>
                        <a:cs typeface="+mn-cs"/>
                      </a:endParaRPr>
                    </a:p>
                  </a:txBody>
                  <a:tcPr/>
                </a:tc>
              </a:tr>
              <a:tr h="370840">
                <a:tc>
                  <a:txBody>
                    <a:bodyPr/>
                    <a:lstStyle/>
                    <a:p>
                      <a:r>
                        <a:rPr lang="en-US" dirty="0" smtClean="0">
                          <a:solidFill>
                            <a:schemeClr val="bg2">
                              <a:lumMod val="75000"/>
                            </a:schemeClr>
                          </a:solidFill>
                        </a:rPr>
                        <a:t>F</a:t>
                      </a:r>
                      <a:endParaRPr lang="en-US" dirty="0">
                        <a:solidFill>
                          <a:schemeClr val="bg2">
                            <a:lumMod val="75000"/>
                          </a:schemeClr>
                        </a:solidFill>
                      </a:endParaRPr>
                    </a:p>
                  </a:txBody>
                  <a:tcPr/>
                </a:tc>
                <a:tc>
                  <a:txBody>
                    <a:bodyPr/>
                    <a:lstStyle/>
                    <a:p>
                      <a:r>
                        <a:rPr lang="en-US" dirty="0" smtClean="0">
                          <a:solidFill>
                            <a:schemeClr val="bg2">
                              <a:lumMod val="75000"/>
                            </a:schemeClr>
                          </a:solidFill>
                        </a:rPr>
                        <a:t>Fault Injection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S</a:t>
                      </a:r>
                      <a:endParaRPr lang="en-US" dirty="0">
                        <a:solidFill>
                          <a:schemeClr val="bg2">
                            <a:lumMod val="75000"/>
                          </a:schemeClr>
                        </a:solidFill>
                      </a:endParaRPr>
                    </a:p>
                  </a:txBody>
                  <a:tcPr/>
                </a:tc>
                <a:tc>
                  <a:txBody>
                    <a:bodyPr/>
                    <a:lstStyle/>
                    <a:p>
                      <a:r>
                        <a:rPr lang="en-US" dirty="0" smtClean="0">
                          <a:solidFill>
                            <a:schemeClr val="bg2">
                              <a:lumMod val="75000"/>
                            </a:schemeClr>
                          </a:solidFill>
                        </a:rPr>
                        <a:t>Service, Effect on</a:t>
                      </a:r>
                      <a:r>
                        <a:rPr lang="en-US" baseline="0" dirty="0" smtClean="0">
                          <a:solidFill>
                            <a:schemeClr val="bg2">
                              <a:lumMod val="75000"/>
                            </a:schemeClr>
                          </a:solidFill>
                        </a:rPr>
                        <a:t>;</a:t>
                      </a:r>
                    </a:p>
                    <a:p>
                      <a:r>
                        <a:rPr lang="en-US" baseline="0" dirty="0" smtClean="0">
                          <a:solidFill>
                            <a:schemeClr val="bg2">
                              <a:lumMod val="75000"/>
                            </a:schemeClr>
                          </a:solidFill>
                        </a:rPr>
                        <a:t>Synthetic Data Input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G</a:t>
                      </a:r>
                      <a:endParaRPr lang="en-US" dirty="0">
                        <a:solidFill>
                          <a:schemeClr val="bg2">
                            <a:lumMod val="75000"/>
                          </a:schemeClr>
                        </a:solidFill>
                      </a:endParaRPr>
                    </a:p>
                  </a:txBody>
                  <a:tcPr/>
                </a:tc>
                <a:tc>
                  <a:txBody>
                    <a:bodyPr/>
                    <a:lstStyle/>
                    <a:p>
                      <a:r>
                        <a:rPr lang="en-US" dirty="0" smtClean="0">
                          <a:solidFill>
                            <a:schemeClr val="bg2">
                              <a:lumMod val="75000"/>
                            </a:schemeClr>
                          </a:solidFill>
                        </a:rPr>
                        <a:t>Go / No-go for deployment</a:t>
                      </a:r>
                      <a:endParaRPr lang="en-US" dirty="0">
                        <a:solidFill>
                          <a:schemeClr val="bg2">
                            <a:lumMod val="75000"/>
                          </a:schemeClr>
                        </a:solidFill>
                      </a:endParaRPr>
                    </a:p>
                  </a:txBody>
                  <a:tcPr/>
                </a:tc>
                <a:tc>
                  <a:txBody>
                    <a:bodyPr/>
                    <a:lstStyle/>
                    <a:p>
                      <a:r>
                        <a:rPr lang="en-US" dirty="0" smtClean="0">
                          <a:solidFill>
                            <a:schemeClr val="bg2">
                              <a:lumMod val="75000"/>
                            </a:schemeClr>
                          </a:solidFill>
                        </a:rPr>
                        <a:t>T</a:t>
                      </a:r>
                      <a:endParaRPr lang="en-US" dirty="0">
                        <a:solidFill>
                          <a:schemeClr val="bg2">
                            <a:lumMod val="75000"/>
                          </a:schemeClr>
                        </a:solidFill>
                      </a:endParaRPr>
                    </a:p>
                  </a:txBody>
                  <a:tcPr/>
                </a:tc>
                <a:tc>
                  <a:txBody>
                    <a:bodyPr/>
                    <a:lstStyle/>
                    <a:p>
                      <a:r>
                        <a:rPr lang="en-US" dirty="0" smtClean="0">
                          <a:solidFill>
                            <a:schemeClr val="bg2">
                              <a:lumMod val="75000"/>
                            </a:schemeClr>
                          </a:solidFill>
                        </a:rPr>
                        <a:t>Three Stages</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H</a:t>
                      </a:r>
                      <a:endParaRPr lang="en-US" dirty="0">
                        <a:solidFill>
                          <a:schemeClr val="bg2">
                            <a:lumMod val="75000"/>
                          </a:schemeClr>
                        </a:solidFill>
                      </a:endParaRPr>
                    </a:p>
                  </a:txBody>
                  <a:tcPr/>
                </a:tc>
                <a:tc>
                  <a:txBody>
                    <a:bodyPr/>
                    <a:lstStyle/>
                    <a:p>
                      <a:r>
                        <a:rPr lang="en-US" dirty="0" smtClean="0">
                          <a:solidFill>
                            <a:schemeClr val="bg2">
                              <a:lumMod val="75000"/>
                            </a:schemeClr>
                          </a:solidFill>
                        </a:rPr>
                        <a:t>High Availability</a:t>
                      </a:r>
                      <a:endParaRPr lang="en-US" dirty="0">
                        <a:solidFill>
                          <a:schemeClr val="bg2">
                            <a:lumMod val="75000"/>
                          </a:schemeClr>
                        </a:solidFill>
                      </a:endParaRPr>
                    </a:p>
                  </a:txBody>
                  <a:tcPr/>
                </a:tc>
                <a:tc>
                  <a:txBody>
                    <a:bodyPr/>
                    <a:lstStyle/>
                    <a:p>
                      <a:r>
                        <a:rPr lang="en-US" dirty="0" smtClean="0">
                          <a:solidFill>
                            <a:schemeClr val="bg2">
                              <a:lumMod val="75000"/>
                            </a:schemeClr>
                          </a:solidFill>
                        </a:rPr>
                        <a:t>U</a:t>
                      </a:r>
                      <a:endParaRPr lang="en-US" dirty="0">
                        <a:solidFill>
                          <a:schemeClr val="bg2">
                            <a:lumMod val="75000"/>
                          </a:schemeClr>
                        </a:solidFill>
                      </a:endParaRPr>
                    </a:p>
                  </a:txBody>
                  <a:tcPr/>
                </a:tc>
                <a:tc>
                  <a:txBody>
                    <a:bodyPr/>
                    <a:lstStyle/>
                    <a:p>
                      <a:r>
                        <a:rPr lang="en-US" dirty="0" smtClean="0">
                          <a:solidFill>
                            <a:schemeClr val="bg2">
                              <a:lumMod val="75000"/>
                            </a:schemeClr>
                          </a:solidFill>
                        </a:rPr>
                        <a:t>Users, Experiment with</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I</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Iterative Virtuous Cycle</a:t>
                      </a:r>
                    </a:p>
                  </a:txBody>
                  <a:tcPr/>
                </a:tc>
                <a:tc>
                  <a:txBody>
                    <a:bodyPr/>
                    <a:lstStyle/>
                    <a:p>
                      <a:r>
                        <a:rPr lang="en-US" dirty="0" smtClean="0">
                          <a:solidFill>
                            <a:schemeClr val="bg2">
                              <a:lumMod val="75000"/>
                            </a:schemeClr>
                          </a:solidFill>
                        </a:rPr>
                        <a:t>V</a:t>
                      </a:r>
                      <a:endParaRPr lang="en-US" dirty="0">
                        <a:solidFill>
                          <a:schemeClr val="bg2">
                            <a:lumMod val="75000"/>
                          </a:schemeClr>
                        </a:solidFill>
                      </a:endParaRPr>
                    </a:p>
                  </a:txBody>
                  <a:tcPr/>
                </a:tc>
                <a:tc>
                  <a:txBody>
                    <a:bodyPr/>
                    <a:lstStyle/>
                    <a:p>
                      <a:r>
                        <a:rPr lang="en-US" dirty="0" smtClean="0">
                          <a:solidFill>
                            <a:schemeClr val="bg2">
                              <a:lumMod val="75000"/>
                            </a:schemeClr>
                          </a:solidFill>
                        </a:rPr>
                        <a:t>Validation in</a:t>
                      </a:r>
                      <a:r>
                        <a:rPr lang="en-US" baseline="0" dirty="0" smtClean="0">
                          <a:solidFill>
                            <a:schemeClr val="bg2">
                              <a:lumMod val="75000"/>
                            </a:schemeClr>
                          </a:solidFill>
                        </a:rPr>
                        <a:t> Data Center</a:t>
                      </a:r>
                      <a:endParaRPr lang="en-US" dirty="0">
                        <a:solidFill>
                          <a:schemeClr val="bg2">
                            <a:lumMod val="75000"/>
                          </a:schemeClr>
                        </a:solidFill>
                      </a:endParaRPr>
                    </a:p>
                  </a:txBody>
                  <a:tcPr/>
                </a:tc>
              </a:tr>
              <a:tr h="370840">
                <a:tc>
                  <a:txBody>
                    <a:bodyPr/>
                    <a:lstStyle/>
                    <a:p>
                      <a:r>
                        <a:rPr lang="en-US" sz="1800" kern="1200" dirty="0" smtClean="0">
                          <a:solidFill>
                            <a:schemeClr val="tx1"/>
                          </a:solidFill>
                          <a:latin typeface="+mn-lt"/>
                          <a:ea typeface="+mn-ea"/>
                          <a:cs typeface="+mn-cs"/>
                        </a:rPr>
                        <a:t>J</a:t>
                      </a:r>
                      <a:endParaRPr lang="en-US" sz="1800"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tx1"/>
                          </a:solidFill>
                          <a:latin typeface="+mn-lt"/>
                          <a:ea typeface="+mn-ea"/>
                          <a:cs typeface="+mn-cs"/>
                        </a:rPr>
                        <a:t>JSI: J-script Instrumentation</a:t>
                      </a:r>
                      <a:endParaRPr lang="en-US" sz="1800" kern="1200" noProof="0" dirty="0">
                        <a:solidFill>
                          <a:schemeClr val="tx1"/>
                        </a:solidFill>
                        <a:latin typeface="+mn-lt"/>
                        <a:ea typeface="+mn-ea"/>
                        <a:cs typeface="+mn-cs"/>
                      </a:endParaRPr>
                    </a:p>
                  </a:txBody>
                  <a:tcPr/>
                </a:tc>
                <a:tc>
                  <a:txBody>
                    <a:bodyPr/>
                    <a:lstStyle/>
                    <a:p>
                      <a:r>
                        <a:rPr lang="en-US" dirty="0" smtClean="0">
                          <a:solidFill>
                            <a:schemeClr val="bg2">
                              <a:lumMod val="75000"/>
                            </a:schemeClr>
                          </a:solidFill>
                        </a:rPr>
                        <a:t>W</a:t>
                      </a:r>
                      <a:endParaRPr lang="en-US" dirty="0">
                        <a:solidFill>
                          <a:schemeClr val="bg2">
                            <a:lumMod val="75000"/>
                          </a:schemeClr>
                        </a:solidFill>
                      </a:endParaRPr>
                    </a:p>
                  </a:txBody>
                  <a:tcPr/>
                </a:tc>
                <a:tc>
                  <a:txBody>
                    <a:bodyPr/>
                    <a:lstStyle/>
                    <a:p>
                      <a:r>
                        <a:rPr lang="en-US" dirty="0" smtClean="0">
                          <a:solidFill>
                            <a:schemeClr val="bg2">
                              <a:lumMod val="75000"/>
                            </a:schemeClr>
                          </a:solidFill>
                        </a:rPr>
                        <a:t>Write Once, Test Anywhere</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K</a:t>
                      </a:r>
                      <a:endParaRPr lang="en-US" dirty="0">
                        <a:solidFill>
                          <a:schemeClr val="bg2">
                            <a:lumMod val="75000"/>
                          </a:schemeClr>
                        </a:solidFill>
                      </a:endParaRPr>
                    </a:p>
                  </a:txBody>
                  <a:tcPr/>
                </a:tc>
                <a:tc>
                  <a:txBody>
                    <a:bodyPr/>
                    <a:lstStyle/>
                    <a:p>
                      <a:r>
                        <a:rPr lang="en-US" dirty="0" smtClean="0">
                          <a:solidFill>
                            <a:schemeClr val="bg2">
                              <a:lumMod val="75000"/>
                            </a:schemeClr>
                          </a:solidFill>
                        </a:rPr>
                        <a:t>Kill production instances</a:t>
                      </a:r>
                      <a:endParaRPr lang="en-US" dirty="0">
                        <a:solidFill>
                          <a:schemeClr val="bg2">
                            <a:lumMod val="75000"/>
                          </a:schemeClr>
                        </a:solidFill>
                      </a:endParaRPr>
                    </a:p>
                  </a:txBody>
                  <a:tcPr/>
                </a:tc>
                <a:tc>
                  <a:txBody>
                    <a:bodyPr/>
                    <a:lstStyle/>
                    <a:p>
                      <a:r>
                        <a:rPr lang="en-US" dirty="0" smtClean="0">
                          <a:solidFill>
                            <a:schemeClr val="bg2">
                              <a:lumMod val="75000"/>
                            </a:schemeClr>
                          </a:solidFill>
                        </a:rPr>
                        <a:t>X</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eXposure Control</a:t>
                      </a:r>
                    </a:p>
                  </a:txBody>
                  <a:tcPr/>
                </a:tc>
              </a:tr>
              <a:tr h="370840">
                <a:tc>
                  <a:txBody>
                    <a:bodyPr/>
                    <a:lstStyle/>
                    <a:p>
                      <a:r>
                        <a:rPr lang="en-US" dirty="0" smtClean="0">
                          <a:solidFill>
                            <a:schemeClr val="bg2">
                              <a:lumMod val="75000"/>
                            </a:schemeClr>
                          </a:solidFill>
                        </a:rPr>
                        <a:t>L</a:t>
                      </a:r>
                      <a:endParaRPr lang="en-US" dirty="0">
                        <a:solidFill>
                          <a:schemeClr val="bg2">
                            <a:lumMod val="75000"/>
                          </a:schemeClr>
                        </a:solidFill>
                      </a:endParaRPr>
                    </a:p>
                  </a:txBody>
                  <a:tcPr/>
                </a:tc>
                <a:tc>
                  <a:txBody>
                    <a:bodyPr/>
                    <a:lstStyle/>
                    <a:p>
                      <a:r>
                        <a:rPr lang="en-US" dirty="0" smtClean="0">
                          <a:solidFill>
                            <a:schemeClr val="bg2">
                              <a:lumMod val="75000"/>
                            </a:schemeClr>
                          </a:solidFill>
                        </a:rPr>
                        <a:t>Load Testing in Production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Y</a:t>
                      </a:r>
                      <a:endParaRPr lang="en-US" dirty="0">
                        <a:solidFill>
                          <a:schemeClr val="bg2">
                            <a:lumMod val="75000"/>
                          </a:schemeClr>
                        </a:solidFill>
                      </a:endParaRPr>
                    </a:p>
                  </a:txBody>
                  <a:tcPr/>
                </a:tc>
                <a:tc>
                  <a:txBody>
                    <a:bodyPr/>
                    <a:lstStyle/>
                    <a:p>
                      <a:r>
                        <a:rPr lang="en-US" dirty="0" smtClean="0">
                          <a:solidFill>
                            <a:schemeClr val="bg2">
                              <a:lumMod val="75000"/>
                            </a:schemeClr>
                          </a:solidFill>
                        </a:rPr>
                        <a:t>Y TiP?</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M</a:t>
                      </a:r>
                      <a:endParaRPr lang="en-US" dirty="0">
                        <a:solidFill>
                          <a:schemeClr val="bg2">
                            <a:lumMod val="75000"/>
                          </a:schemeClr>
                        </a:solidFill>
                      </a:endParaRPr>
                    </a:p>
                  </a:txBody>
                  <a:tcPr/>
                </a:tc>
                <a:tc>
                  <a:txBody>
                    <a:bodyPr/>
                    <a:lstStyle/>
                    <a:p>
                      <a:r>
                        <a:rPr lang="en-US" dirty="0" smtClean="0">
                          <a:solidFill>
                            <a:schemeClr val="bg2">
                              <a:lumMod val="75000"/>
                            </a:schemeClr>
                          </a:solidFill>
                        </a:rPr>
                        <a:t>Methodologies</a:t>
                      </a:r>
                      <a:endParaRPr lang="en-US" dirty="0">
                        <a:solidFill>
                          <a:schemeClr val="bg2">
                            <a:lumMod val="75000"/>
                          </a:schemeClr>
                        </a:solidFill>
                      </a:endParaRPr>
                    </a:p>
                  </a:txBody>
                  <a:tcPr/>
                </a:tc>
                <a:tc>
                  <a:txBody>
                    <a:bodyPr/>
                    <a:lstStyle/>
                    <a:p>
                      <a:r>
                        <a:rPr lang="en-US" dirty="0" smtClean="0">
                          <a:solidFill>
                            <a:schemeClr val="bg2">
                              <a:lumMod val="75000"/>
                            </a:schemeClr>
                          </a:solidFill>
                        </a:rPr>
                        <a:t>Z</a:t>
                      </a:r>
                      <a:endParaRPr lang="en-US" dirty="0">
                        <a:solidFill>
                          <a:schemeClr val="bg2">
                            <a:lumMod val="75000"/>
                          </a:schemeClr>
                        </a:solidFill>
                      </a:endParaRPr>
                    </a:p>
                  </a:txBody>
                  <a:tcPr/>
                </a:tc>
                <a:tc>
                  <a:txBody>
                    <a:bodyPr/>
                    <a:lstStyle/>
                    <a:p>
                      <a:r>
                        <a:rPr lang="en-US" dirty="0" smtClean="0">
                          <a:solidFill>
                            <a:schemeClr val="bg2">
                              <a:lumMod val="75000"/>
                            </a:schemeClr>
                          </a:solidFill>
                        </a:rPr>
                        <a:t>Zymurgy</a:t>
                      </a:r>
                      <a:endParaRPr lang="en-US" dirty="0">
                        <a:solidFill>
                          <a:schemeClr val="bg2">
                            <a:lumMod val="75000"/>
                          </a:schemeClr>
                        </a:solidFill>
                      </a:endParaRPr>
                    </a:p>
                  </a:txBody>
                  <a:tcPr/>
                </a:tc>
              </a:tr>
            </a:tbl>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solidFill>
                  <a:prstClr val="black">
                    <a:lumMod val="65000"/>
                    <a:lumOff val="35000"/>
                  </a:prstClr>
                </a:solidFill>
              </a:rPr>
              <a:pPr/>
              <a:t>35</a:t>
            </a:fld>
            <a:endParaRPr lang="en-US" dirty="0">
              <a:solidFill>
                <a:prstClr val="black">
                  <a:lumMod val="65000"/>
                  <a:lumOff val="3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Experiment with </a:t>
            </a:r>
            <a:r>
              <a:rPr lang="en-US" u="sng" dirty="0" smtClean="0"/>
              <a:t>U</a:t>
            </a:r>
            <a:r>
              <a:rPr lang="en-US" dirty="0" smtClean="0"/>
              <a:t>sers</a:t>
            </a:r>
            <a:endParaRPr lang="en-US" dirty="0"/>
          </a:p>
        </p:txBody>
      </p:sp>
      <p:sp>
        <p:nvSpPr>
          <p:cNvPr id="8" name="Text Placeholder 7"/>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36</a:t>
            </a:fld>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4495800"/>
            <a:ext cx="2078156" cy="19308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890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sz="4400" dirty="0" smtClean="0"/>
              <a:t>Experimentation</a:t>
            </a:r>
            <a:endParaRPr lang="en-US" dirty="0"/>
          </a:p>
        </p:txBody>
      </p:sp>
      <p:sp>
        <p:nvSpPr>
          <p:cNvPr id="3" name="Content Placeholder 2"/>
          <p:cNvSpPr>
            <a:spLocks noGrp="1"/>
          </p:cNvSpPr>
          <p:nvPr>
            <p:ph idx="1"/>
          </p:nvPr>
        </p:nvSpPr>
        <p:spPr>
          <a:xfrm>
            <a:off x="381000" y="3429000"/>
            <a:ext cx="8229600" cy="3124200"/>
          </a:xfrm>
        </p:spPr>
        <p:txBody>
          <a:bodyPr>
            <a:normAutofit/>
          </a:bodyPr>
          <a:lstStyle/>
          <a:p>
            <a:r>
              <a:rPr lang="en-US" dirty="0" smtClean="0"/>
              <a:t>Try new things… in production</a:t>
            </a:r>
          </a:p>
          <a:p>
            <a:r>
              <a:rPr lang="en-US" dirty="0" smtClean="0"/>
              <a:t>Build on Successes</a:t>
            </a:r>
          </a:p>
          <a:p>
            <a:r>
              <a:rPr lang="en-US" dirty="0" smtClean="0"/>
              <a:t>Cut your losses… before they get expensive</a:t>
            </a:r>
          </a:p>
          <a:p>
            <a:pPr marL="285750" indent="-285750"/>
            <a:endParaRPr lang="en-US" dirty="0" smtClean="0"/>
          </a:p>
          <a:p>
            <a:pPr marL="685800" lvl="1"/>
            <a:r>
              <a:rPr lang="en-US" sz="2400" dirty="0" smtClean="0"/>
              <a:t>A/B </a:t>
            </a:r>
            <a:r>
              <a:rPr lang="en-US" sz="2400" dirty="0"/>
              <a:t>Testing  - aka Controlled Experimentation</a:t>
            </a:r>
          </a:p>
          <a:p>
            <a:pPr marL="685800" lvl="1"/>
            <a:r>
              <a:rPr lang="en-US" sz="2400" dirty="0"/>
              <a:t>Un-Controlled Experimentation</a:t>
            </a:r>
          </a:p>
          <a:p>
            <a:endParaRPr lang="en-US" dirty="0"/>
          </a:p>
        </p:txBody>
      </p:sp>
      <p:sp>
        <p:nvSpPr>
          <p:cNvPr id="4" name="Content Placeholder 9"/>
          <p:cNvSpPr txBox="1">
            <a:spLocks/>
          </p:cNvSpPr>
          <p:nvPr/>
        </p:nvSpPr>
        <p:spPr>
          <a:xfrm>
            <a:off x="76201" y="1238917"/>
            <a:ext cx="4419599" cy="142808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Tx/>
              <a:buBlip>
                <a:blip r:embed="rId3"/>
              </a:buBlip>
              <a:defRPr sz="3200" kern="1200" baseline="0">
                <a:solidFill>
                  <a:schemeClr val="bg1"/>
                </a:solidFill>
                <a:latin typeface="+mn-lt"/>
                <a:ea typeface="+mn-ea"/>
                <a:cs typeface="+mn-cs"/>
              </a:defRPr>
            </a:lvl1pPr>
            <a:lvl2pPr marL="742950" indent="-285750" algn="l" defTabSz="914400" rtl="0" eaLnBrk="1" latinLnBrk="0" hangingPunct="1">
              <a:spcBef>
                <a:spcPct val="20000"/>
              </a:spcBef>
              <a:buFontTx/>
              <a:buBlip>
                <a:blip r:embed="rId4"/>
              </a:buBlip>
              <a:defRPr sz="2800" kern="1200" baseline="0">
                <a:solidFill>
                  <a:schemeClr val="bg1"/>
                </a:solidFill>
                <a:latin typeface="+mn-lt"/>
                <a:ea typeface="+mn-ea"/>
                <a:cs typeface="+mn-cs"/>
              </a:defRPr>
            </a:lvl2pPr>
            <a:lvl3pPr marL="1143000" indent="-228600" algn="l" defTabSz="914400" rtl="0" eaLnBrk="1" latinLnBrk="0" hangingPunct="1">
              <a:spcBef>
                <a:spcPct val="20000"/>
              </a:spcBef>
              <a:buFontTx/>
              <a:buBlip>
                <a:blip r:embed="rId5"/>
              </a:buBlip>
              <a:defRPr sz="2400" kern="1200" baseline="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dirty="0" smtClean="0">
                <a:solidFill>
                  <a:schemeClr val="tx1">
                    <a:lumMod val="50000"/>
                    <a:lumOff val="50000"/>
                  </a:schemeClr>
                </a:solidFill>
              </a:rPr>
              <a:t>“To have a great idea, have a lot of them” </a:t>
            </a:r>
          </a:p>
          <a:p>
            <a:pPr marL="0" indent="0">
              <a:buFontTx/>
              <a:buNone/>
            </a:pPr>
            <a:r>
              <a:rPr lang="en-US" dirty="0" smtClean="0">
                <a:solidFill>
                  <a:schemeClr val="tx1">
                    <a:lumMod val="50000"/>
                    <a:lumOff val="50000"/>
                  </a:schemeClr>
                </a:solidFill>
              </a:rPr>
              <a:t>		</a:t>
            </a:r>
            <a:r>
              <a:rPr lang="en-US" sz="2600" dirty="0" smtClean="0">
                <a:solidFill>
                  <a:schemeClr val="tx1">
                    <a:lumMod val="50000"/>
                    <a:lumOff val="50000"/>
                  </a:schemeClr>
                </a:solidFill>
              </a:rPr>
              <a:t>-- Thomas Edison</a:t>
            </a:r>
          </a:p>
        </p:txBody>
      </p:sp>
      <p:pic>
        <p:nvPicPr>
          <p:cNvPr id="5"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9198" y1="89030" x2="26614" y2="2532"/>
                        <a14:foregroundMark x1="95890" y1="5907" x2="96869" y2="92827"/>
                        <a14:foregroundMark x1="94912" y1="91983" x2="67906" y2="6751"/>
                        <a14:foregroundMark x1="80431" y1="14346" x2="92759" y2="10970"/>
                        <a14:foregroundMark x1="77886" y1="45148" x2="71037" y2="78481"/>
                        <a14:foregroundMark x1="67710" y1="25738" x2="68689" y2="93249"/>
                        <a14:foregroundMark x1="26614" y1="90295" x2="4305" y2="5063"/>
                      </a14:backgroundRemoval>
                    </a14:imgEffect>
                  </a14:imgLayer>
                </a14:imgProps>
              </a:ext>
              <a:ext uri="{28A0092B-C50C-407E-A947-70E740481C1C}">
                <a14:useLocalDpi xmlns:a14="http://schemas.microsoft.com/office/drawing/2010/main"/>
              </a:ext>
            </a:extLst>
          </a:blip>
          <a:srcRect/>
          <a:stretch>
            <a:fillRect/>
          </a:stretch>
        </p:blipFill>
        <p:spPr bwMode="auto">
          <a:xfrm>
            <a:off x="4215113" y="960438"/>
            <a:ext cx="492888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0" b="100000" l="0" r="100000">
                        <a14:foregroundMark x1="15663" y1="26136" x2="85542" y2="25000"/>
                        <a14:foregroundMark x1="66265" y1="42045" x2="61446" y2="75000"/>
                      </a14:backgroundRemoval>
                    </a14:imgEffect>
                  </a14:imgLayer>
                </a14:imgProps>
              </a:ext>
              <a:ext uri="{28A0092B-C50C-407E-A947-70E740481C1C}">
                <a14:useLocalDpi xmlns:a14="http://schemas.microsoft.com/office/drawing/2010/main"/>
              </a:ext>
            </a:extLst>
          </a:blip>
          <a:srcRect/>
          <a:stretch>
            <a:fillRect/>
          </a:stretch>
        </p:blipFill>
        <p:spPr bwMode="auto">
          <a:xfrm>
            <a:off x="8347281" y="2705101"/>
            <a:ext cx="79671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8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838200"/>
          </a:xfrm>
        </p:spPr>
        <p:txBody>
          <a:bodyPr/>
          <a:lstStyle/>
          <a:p>
            <a:r>
              <a:rPr lang="en-US" sz="4000" dirty="0" smtClean="0"/>
              <a:t>Mitigate Risk with e</a:t>
            </a:r>
            <a:r>
              <a:rPr lang="en-US" sz="4000" u="sng" dirty="0" smtClean="0"/>
              <a:t>X</a:t>
            </a:r>
            <a:r>
              <a:rPr lang="en-US" sz="4000" dirty="0" smtClean="0"/>
              <a:t>posure Control</a:t>
            </a:r>
            <a:endParaRPr lang="en-US" sz="4000" dirty="0"/>
          </a:p>
        </p:txBody>
      </p:sp>
      <p:sp>
        <p:nvSpPr>
          <p:cNvPr id="3" name="Content Placeholder 2"/>
          <p:cNvSpPr>
            <a:spLocks noGrp="1"/>
          </p:cNvSpPr>
          <p:nvPr>
            <p:ph idx="1"/>
          </p:nvPr>
        </p:nvSpPr>
        <p:spPr>
          <a:xfrm>
            <a:off x="457200" y="1193800"/>
            <a:ext cx="8229600" cy="1200149"/>
          </a:xfrm>
        </p:spPr>
        <p:txBody>
          <a:bodyPr/>
          <a:lstStyle/>
          <a:p>
            <a:r>
              <a:rPr lang="en-US" dirty="0" smtClean="0"/>
              <a:t>Launch a new Service – Everyone sees it</a:t>
            </a:r>
          </a:p>
          <a:p>
            <a:r>
              <a:rPr lang="en-US" dirty="0" smtClean="0"/>
              <a:t>E</a:t>
            </a:r>
            <a:r>
              <a:rPr lang="en-US" u="sng" dirty="0" smtClean="0"/>
              <a:t>x</a:t>
            </a:r>
            <a:r>
              <a:rPr lang="en-US" dirty="0" smtClean="0"/>
              <a:t>posure Control – only </a:t>
            </a:r>
            <a:r>
              <a:rPr lang="en-US" i="1" dirty="0" smtClean="0"/>
              <a:t>some</a:t>
            </a:r>
            <a:r>
              <a:rPr lang="en-US" dirty="0" smtClean="0"/>
              <a:t> see it</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38</a:t>
            </a:fld>
            <a:endParaRPr lang="en-US" dirty="0"/>
          </a:p>
        </p:txBody>
      </p:sp>
      <p:pic>
        <p:nvPicPr>
          <p:cNvPr id="5"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474" b="100000" l="0" r="100000"/>
                    </a14:imgEffect>
                  </a14:imgLayer>
                </a14:imgProps>
              </a:ext>
              <a:ext uri="{28A0092B-C50C-407E-A947-70E740481C1C}">
                <a14:useLocalDpi xmlns:a14="http://schemas.microsoft.com/office/drawing/2010/main"/>
              </a:ext>
            </a:extLst>
          </a:blip>
          <a:srcRect/>
          <a:stretch/>
        </p:blipFill>
        <p:spPr bwMode="auto">
          <a:xfrm>
            <a:off x="228600" y="3160287"/>
            <a:ext cx="981295"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474" b="100000" l="6897" r="100000"/>
                    </a14:imgEffect>
                  </a14:imgLayer>
                </a14:imgProps>
              </a:ext>
              <a:ext uri="{28A0092B-C50C-407E-A947-70E740481C1C}">
                <a14:useLocalDpi xmlns:a14="http://schemas.microsoft.com/office/drawing/2010/main"/>
              </a:ext>
            </a:extLst>
          </a:blip>
          <a:srcRect/>
          <a:stretch/>
        </p:blipFill>
        <p:spPr bwMode="auto">
          <a:xfrm>
            <a:off x="861932" y="4055639"/>
            <a:ext cx="956024"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100000" l="0" r="91011">
                        <a14:backgroundMark x1="3371" y1="74737" x2="3371" y2="74737"/>
                        <a14:backgroundMark x1="8989" y1="65263" x2="8989" y2="65263"/>
                      </a14:backgroundRemoval>
                    </a14:imgEffect>
                  </a14:imgLayer>
                </a14:imgProps>
              </a:ext>
              <a:ext uri="{28A0092B-C50C-407E-A947-70E740481C1C}">
                <a14:useLocalDpi xmlns:a14="http://schemas.microsoft.com/office/drawing/2010/main"/>
              </a:ext>
            </a:extLst>
          </a:blip>
          <a:srcRect/>
          <a:stretch/>
        </p:blipFill>
        <p:spPr bwMode="auto">
          <a:xfrm>
            <a:off x="1470342" y="3160287"/>
            <a:ext cx="968058"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6316" b="94737" l="6410" r="100000">
                        <a14:foregroundMark x1="37179" y1="17895" x2="37179" y2="17895"/>
                      </a14:backgroundRemoval>
                    </a14:imgEffect>
                  </a14:imgLayer>
                </a14:imgProps>
              </a:ext>
              <a:ext uri="{28A0092B-C50C-407E-A947-70E740481C1C}">
                <a14:useLocalDpi xmlns:a14="http://schemas.microsoft.com/office/drawing/2010/main"/>
              </a:ext>
            </a:extLst>
          </a:blip>
          <a:srcRect/>
          <a:stretch/>
        </p:blipFill>
        <p:spPr bwMode="auto">
          <a:xfrm>
            <a:off x="848175" y="2404639"/>
            <a:ext cx="84974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257592" y="3155917"/>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056265" y="3448052"/>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456812" y="3659125"/>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559330" y="3046441"/>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409992" y="3359117"/>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208665" y="3651253"/>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609212" y="3862325"/>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711730" y="3249640"/>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626810" y="3563802"/>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425483" y="3855938"/>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826030" y="4067010"/>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928548" y="3454326"/>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779210" y="3767002"/>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577883" y="4059138"/>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978430" y="4270210"/>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080948" y="3657526"/>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882558" y="3558785"/>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681231" y="3850921"/>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081778" y="4061993"/>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184296" y="3449309"/>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034958" y="3761985"/>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833631" y="4054121"/>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234178" y="4265193"/>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336696" y="3652509"/>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251776" y="3966670"/>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050449" y="4258806"/>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450996" y="4469878"/>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553514" y="3857194"/>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404176" y="4169870"/>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202849" y="4462006"/>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603396" y="4673078"/>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705914" y="4060394"/>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2667001" y="2641348"/>
            <a:ext cx="3733800" cy="2851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4706" b="100000" l="17857" r="100000">
                        <a14:backgroundMark x1="28571" y1="43529" x2="28571" y2="43529"/>
                        <a14:backgroundMark x1="30952" y1="20000" x2="30952" y2="20000"/>
                        <a14:backgroundMark x1="46429" y1="10588" x2="46429" y2="10588"/>
                        <a14:backgroundMark x1="84524" y1="14118" x2="84524" y2="14118"/>
                      </a14:backgroundRemoval>
                    </a14:imgEffect>
                  </a14:imgLayer>
                </a14:imgProps>
              </a:ext>
              <a:ext uri="{28A0092B-C50C-407E-A947-70E740481C1C}">
                <a14:useLocalDpi xmlns:a14="http://schemas.microsoft.com/office/drawing/2010/main"/>
              </a:ext>
            </a:extLst>
          </a:blip>
          <a:srcRect/>
          <a:stretch>
            <a:fillRect/>
          </a:stretch>
        </p:blipFill>
        <p:spPr bwMode="auto">
          <a:xfrm>
            <a:off x="2667001" y="2643408"/>
            <a:ext cx="747527" cy="928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550458" y="5492669"/>
            <a:ext cx="1467293" cy="408623"/>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chemeClr val="tx2"/>
                </a:solidFill>
                <a:latin typeface="+mj-lt"/>
              </a:rPr>
              <a:t>By Browser</a:t>
            </a:r>
            <a:endParaRPr lang="en-US" dirty="0">
              <a:solidFill>
                <a:schemeClr val="tx2"/>
              </a:solidFill>
              <a:latin typeface="+mj-lt"/>
            </a:endParaRPr>
          </a:p>
        </p:txBody>
      </p:sp>
      <p:sp>
        <p:nvSpPr>
          <p:cNvPr id="45" name="TextBox 44"/>
          <p:cNvSpPr txBox="1"/>
          <p:nvPr/>
        </p:nvSpPr>
        <p:spPr>
          <a:xfrm>
            <a:off x="3581400" y="5492669"/>
            <a:ext cx="1600200" cy="408623"/>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chemeClr val="tx2"/>
                </a:solidFill>
                <a:latin typeface="+mj-lt"/>
              </a:rPr>
              <a:t>By Location</a:t>
            </a:r>
            <a:endParaRPr lang="en-US" dirty="0">
              <a:solidFill>
                <a:schemeClr val="tx2"/>
              </a:solidFill>
              <a:latin typeface="+mj-lt"/>
            </a:endParaRPr>
          </a:p>
        </p:txBody>
      </p:sp>
      <p:sp>
        <p:nvSpPr>
          <p:cNvPr id="46" name="TextBox 45"/>
          <p:cNvSpPr txBox="1"/>
          <p:nvPr/>
        </p:nvSpPr>
        <p:spPr>
          <a:xfrm>
            <a:off x="6741632" y="5492669"/>
            <a:ext cx="1600200" cy="715089"/>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chemeClr val="tx2"/>
                </a:solidFill>
                <a:latin typeface="+mj-lt"/>
              </a:rPr>
              <a:t>By Percent</a:t>
            </a:r>
          </a:p>
          <a:p>
            <a:pPr algn="ctr"/>
            <a:r>
              <a:rPr lang="en-US" dirty="0" smtClean="0">
                <a:solidFill>
                  <a:schemeClr val="tx2"/>
                </a:solidFill>
                <a:latin typeface="+mj-lt"/>
              </a:rPr>
              <a:t>(scale)</a:t>
            </a:r>
            <a:endParaRPr lang="en-US" dirty="0">
              <a:solidFill>
                <a:schemeClr val="tx2"/>
              </a:solidFill>
              <a:latin typeface="+mj-lt"/>
            </a:endParaRPr>
          </a:p>
        </p:txBody>
      </p:sp>
    </p:spTree>
    <p:extLst>
      <p:ext uri="{BB962C8B-B14F-4D97-AF65-F5344CB8AC3E}">
        <p14:creationId xmlns:p14="http://schemas.microsoft.com/office/powerpoint/2010/main" val="7724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8"/>
                                        </p:tgtEl>
                                        <p:attrNameLst>
                                          <p:attrName>style.opacity</p:attrName>
                                        </p:attrNameLst>
                                      </p:cBhvr>
                                      <p:to>
                                        <p:strVal val="0.1"/>
                                      </p:to>
                                    </p:set>
                                    <p:animEffect filter="image" prLst="opacity: 0.1">
                                      <p:cBhvr rctx="IE">
                                        <p:cTn id="7" dur="indefinite"/>
                                        <p:tgtEl>
                                          <p:spTgt spid="8"/>
                                        </p:tgtEl>
                                      </p:cBhvr>
                                    </p:animEffect>
                                  </p:child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1"/>
                                      </p:to>
                                    </p:set>
                                    <p:animEffect filter="image" prLst="opacity: 0.1">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6"/>
                                        </p:tgtEl>
                                        <p:attrNameLst>
                                          <p:attrName>style.opacity</p:attrName>
                                        </p:attrNameLst>
                                      </p:cBhvr>
                                      <p:to>
                                        <p:strVal val="0.1"/>
                                      </p:to>
                                    </p:set>
                                    <p:animEffect filter="image" prLst="opacity: 0.1">
                                      <p:cBhvr rctx="IE">
                                        <p:cTn id="13" dur="indefinite"/>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9219"/>
                                        </p:tgtEl>
                                        <p:attrNameLst>
                                          <p:attrName>style.opacity</p:attrName>
                                        </p:attrNameLst>
                                      </p:cBhvr>
                                      <p:to>
                                        <p:strVal val="0.5"/>
                                      </p:to>
                                    </p:set>
                                    <p:animEffect filter="image" prLst="opacity: 0.5">
                                      <p:cBhvr rctx="IE">
                                        <p:cTn id="18" dur="indefinite"/>
                                        <p:tgtEl>
                                          <p:spTgt spid="921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9"/>
                                        </p:tgtEl>
                                        <p:attrNameLst>
                                          <p:attrName>style.opacity</p:attrName>
                                        </p:attrNameLst>
                                      </p:cBhvr>
                                      <p:to>
                                        <p:strVal val="0.1"/>
                                      </p:to>
                                    </p:set>
                                    <p:animEffect filter="image" prLst="opacity: 0.1">
                                      <p:cBhvr rctx="IE">
                                        <p:cTn id="23" dur="indefinite"/>
                                        <p:tgtEl>
                                          <p:spTgt spid="9"/>
                                        </p:tgtEl>
                                      </p:cBhvr>
                                    </p:animEffect>
                                  </p:childTnLst>
                                </p:cTn>
                              </p:par>
                              <p:par>
                                <p:cTn id="24" presetID="9" presetClass="emph" presetSubtype="0" nodeType="withEffect">
                                  <p:stCondLst>
                                    <p:cond delay="0"/>
                                  </p:stCondLst>
                                  <p:childTnLst>
                                    <p:set>
                                      <p:cBhvr rctx="PPT">
                                        <p:cTn id="25" dur="indefinite"/>
                                        <p:tgtEl>
                                          <p:spTgt spid="10"/>
                                        </p:tgtEl>
                                        <p:attrNameLst>
                                          <p:attrName>style.opacity</p:attrName>
                                        </p:attrNameLst>
                                      </p:cBhvr>
                                      <p:to>
                                        <p:strVal val="0.1"/>
                                      </p:to>
                                    </p:set>
                                    <p:animEffect filter="image" prLst="opacity: 0.1">
                                      <p:cBhvr rctx="IE">
                                        <p:cTn id="26" dur="indefinite"/>
                                        <p:tgtEl>
                                          <p:spTgt spid="10"/>
                                        </p:tgtEl>
                                      </p:cBhvr>
                                    </p:animEffect>
                                  </p:childTnLst>
                                </p:cTn>
                              </p:par>
                              <p:par>
                                <p:cTn id="27" presetID="9" presetClass="emph" presetSubtype="0" nodeType="withEffect">
                                  <p:stCondLst>
                                    <p:cond delay="0"/>
                                  </p:stCondLst>
                                  <p:childTnLst>
                                    <p:set>
                                      <p:cBhvr rctx="PPT">
                                        <p:cTn id="28" dur="indefinite"/>
                                        <p:tgtEl>
                                          <p:spTgt spid="11"/>
                                        </p:tgtEl>
                                        <p:attrNameLst>
                                          <p:attrName>style.opacity</p:attrName>
                                        </p:attrNameLst>
                                      </p:cBhvr>
                                      <p:to>
                                        <p:strVal val="0.1"/>
                                      </p:to>
                                    </p:set>
                                    <p:animEffect filter="image" prLst="opacity: 0.1">
                                      <p:cBhvr rctx="IE">
                                        <p:cTn id="29" dur="indefinite"/>
                                        <p:tgtEl>
                                          <p:spTgt spid="11"/>
                                        </p:tgtEl>
                                      </p:cBhvr>
                                    </p:animEffect>
                                  </p:childTnLst>
                                </p:cTn>
                              </p:par>
                              <p:par>
                                <p:cTn id="30" presetID="9" presetClass="emph" presetSubtype="0" nodeType="withEffect">
                                  <p:stCondLst>
                                    <p:cond delay="0"/>
                                  </p:stCondLst>
                                  <p:childTnLst>
                                    <p:set>
                                      <p:cBhvr rctx="PPT">
                                        <p:cTn id="31" dur="indefinite"/>
                                        <p:tgtEl>
                                          <p:spTgt spid="13"/>
                                        </p:tgtEl>
                                        <p:attrNameLst>
                                          <p:attrName>style.opacity</p:attrName>
                                        </p:attrNameLst>
                                      </p:cBhvr>
                                      <p:to>
                                        <p:strVal val="0.1"/>
                                      </p:to>
                                    </p:set>
                                    <p:animEffect filter="image" prLst="opacity: 0.1">
                                      <p:cBhvr rctx="IE">
                                        <p:cTn id="32" dur="indefinite"/>
                                        <p:tgtEl>
                                          <p:spTgt spid="13"/>
                                        </p:tgtEl>
                                      </p:cBhvr>
                                    </p:animEffect>
                                  </p:childTnLst>
                                </p:cTn>
                              </p:par>
                              <p:par>
                                <p:cTn id="33" presetID="9" presetClass="emph" presetSubtype="0" nodeType="withEffect">
                                  <p:stCondLst>
                                    <p:cond delay="0"/>
                                  </p:stCondLst>
                                  <p:childTnLst>
                                    <p:set>
                                      <p:cBhvr rctx="PPT">
                                        <p:cTn id="34" dur="indefinite"/>
                                        <p:tgtEl>
                                          <p:spTgt spid="14"/>
                                        </p:tgtEl>
                                        <p:attrNameLst>
                                          <p:attrName>style.opacity</p:attrName>
                                        </p:attrNameLst>
                                      </p:cBhvr>
                                      <p:to>
                                        <p:strVal val="0.1"/>
                                      </p:to>
                                    </p:set>
                                    <p:animEffect filter="image" prLst="opacity: 0.1">
                                      <p:cBhvr rctx="IE">
                                        <p:cTn id="35" dur="indefinite"/>
                                        <p:tgtEl>
                                          <p:spTgt spid="14"/>
                                        </p:tgtEl>
                                      </p:cBhvr>
                                    </p:animEffect>
                                  </p:childTnLst>
                                </p:cTn>
                              </p:par>
                              <p:par>
                                <p:cTn id="36" presetID="9" presetClass="emph" presetSubtype="0" nodeType="withEffect">
                                  <p:stCondLst>
                                    <p:cond delay="0"/>
                                  </p:stCondLst>
                                  <p:childTnLst>
                                    <p:set>
                                      <p:cBhvr rctx="PPT">
                                        <p:cTn id="37" dur="indefinite"/>
                                        <p:tgtEl>
                                          <p:spTgt spid="15"/>
                                        </p:tgtEl>
                                        <p:attrNameLst>
                                          <p:attrName>style.opacity</p:attrName>
                                        </p:attrNameLst>
                                      </p:cBhvr>
                                      <p:to>
                                        <p:strVal val="0.1"/>
                                      </p:to>
                                    </p:set>
                                    <p:animEffect filter="image" prLst="opacity: 0.1">
                                      <p:cBhvr rctx="IE">
                                        <p:cTn id="38" dur="indefinite"/>
                                        <p:tgtEl>
                                          <p:spTgt spid="15"/>
                                        </p:tgtEl>
                                      </p:cBhvr>
                                    </p:animEffect>
                                  </p:childTnLst>
                                </p:cTn>
                              </p:par>
                              <p:par>
                                <p:cTn id="39" presetID="9" presetClass="emph" presetSubtype="0" nodeType="withEffect">
                                  <p:stCondLst>
                                    <p:cond delay="0"/>
                                  </p:stCondLst>
                                  <p:childTnLst>
                                    <p:set>
                                      <p:cBhvr rctx="PPT">
                                        <p:cTn id="40" dur="indefinite"/>
                                        <p:tgtEl>
                                          <p:spTgt spid="16"/>
                                        </p:tgtEl>
                                        <p:attrNameLst>
                                          <p:attrName>style.opacity</p:attrName>
                                        </p:attrNameLst>
                                      </p:cBhvr>
                                      <p:to>
                                        <p:strVal val="0.1"/>
                                      </p:to>
                                    </p:set>
                                    <p:animEffect filter="image" prLst="opacity: 0.1">
                                      <p:cBhvr rctx="IE">
                                        <p:cTn id="41" dur="indefinite"/>
                                        <p:tgtEl>
                                          <p:spTgt spid="16"/>
                                        </p:tgtEl>
                                      </p:cBhvr>
                                    </p:animEffect>
                                  </p:childTnLst>
                                </p:cTn>
                              </p:par>
                              <p:par>
                                <p:cTn id="42" presetID="9" presetClass="emph" presetSubtype="0" nodeType="withEffect">
                                  <p:stCondLst>
                                    <p:cond delay="0"/>
                                  </p:stCondLst>
                                  <p:childTnLst>
                                    <p:set>
                                      <p:cBhvr rctx="PPT">
                                        <p:cTn id="43" dur="indefinite"/>
                                        <p:tgtEl>
                                          <p:spTgt spid="17"/>
                                        </p:tgtEl>
                                        <p:attrNameLst>
                                          <p:attrName>style.opacity</p:attrName>
                                        </p:attrNameLst>
                                      </p:cBhvr>
                                      <p:to>
                                        <p:strVal val="0.1"/>
                                      </p:to>
                                    </p:set>
                                    <p:animEffect filter="image" prLst="opacity: 0.1">
                                      <p:cBhvr rctx="IE">
                                        <p:cTn id="44" dur="indefinite"/>
                                        <p:tgtEl>
                                          <p:spTgt spid="17"/>
                                        </p:tgtEl>
                                      </p:cBhvr>
                                    </p:animEffect>
                                  </p:childTnLst>
                                </p:cTn>
                              </p:par>
                              <p:par>
                                <p:cTn id="45" presetID="9" presetClass="emph" presetSubtype="0" nodeType="withEffect">
                                  <p:stCondLst>
                                    <p:cond delay="0"/>
                                  </p:stCondLst>
                                  <p:childTnLst>
                                    <p:set>
                                      <p:cBhvr rctx="PPT">
                                        <p:cTn id="46" dur="indefinite"/>
                                        <p:tgtEl>
                                          <p:spTgt spid="18"/>
                                        </p:tgtEl>
                                        <p:attrNameLst>
                                          <p:attrName>style.opacity</p:attrName>
                                        </p:attrNameLst>
                                      </p:cBhvr>
                                      <p:to>
                                        <p:strVal val="0.1"/>
                                      </p:to>
                                    </p:set>
                                    <p:animEffect filter="image" prLst="opacity: 0.1">
                                      <p:cBhvr rctx="IE">
                                        <p:cTn id="47" dur="indefinite"/>
                                        <p:tgtEl>
                                          <p:spTgt spid="18"/>
                                        </p:tgtEl>
                                      </p:cBhvr>
                                    </p:animEffect>
                                  </p:childTnLst>
                                </p:cTn>
                              </p:par>
                              <p:par>
                                <p:cTn id="48" presetID="9" presetClass="emph" presetSubtype="0" nodeType="withEffect">
                                  <p:stCondLst>
                                    <p:cond delay="0"/>
                                  </p:stCondLst>
                                  <p:childTnLst>
                                    <p:set>
                                      <p:cBhvr rctx="PPT">
                                        <p:cTn id="49" dur="indefinite"/>
                                        <p:tgtEl>
                                          <p:spTgt spid="19"/>
                                        </p:tgtEl>
                                        <p:attrNameLst>
                                          <p:attrName>style.opacity</p:attrName>
                                        </p:attrNameLst>
                                      </p:cBhvr>
                                      <p:to>
                                        <p:strVal val="0.1"/>
                                      </p:to>
                                    </p:set>
                                    <p:animEffect filter="image" prLst="opacity: 0.1">
                                      <p:cBhvr rctx="IE">
                                        <p:cTn id="50" dur="indefinite"/>
                                        <p:tgtEl>
                                          <p:spTgt spid="19"/>
                                        </p:tgtEl>
                                      </p:cBhvr>
                                    </p:animEffect>
                                  </p:childTnLst>
                                </p:cTn>
                              </p:par>
                              <p:par>
                                <p:cTn id="51" presetID="9" presetClass="emph" presetSubtype="0" nodeType="withEffect">
                                  <p:stCondLst>
                                    <p:cond delay="0"/>
                                  </p:stCondLst>
                                  <p:childTnLst>
                                    <p:set>
                                      <p:cBhvr rctx="PPT">
                                        <p:cTn id="52" dur="indefinite"/>
                                        <p:tgtEl>
                                          <p:spTgt spid="20"/>
                                        </p:tgtEl>
                                        <p:attrNameLst>
                                          <p:attrName>style.opacity</p:attrName>
                                        </p:attrNameLst>
                                      </p:cBhvr>
                                      <p:to>
                                        <p:strVal val="0.1"/>
                                      </p:to>
                                    </p:set>
                                    <p:animEffect filter="image" prLst="opacity: 0.1">
                                      <p:cBhvr rctx="IE">
                                        <p:cTn id="53" dur="indefinite"/>
                                        <p:tgtEl>
                                          <p:spTgt spid="20"/>
                                        </p:tgtEl>
                                      </p:cBhvr>
                                    </p:animEffect>
                                  </p:childTnLst>
                                </p:cTn>
                              </p:par>
                              <p:par>
                                <p:cTn id="54" presetID="9" presetClass="emph" presetSubtype="0" nodeType="withEffect">
                                  <p:stCondLst>
                                    <p:cond delay="0"/>
                                  </p:stCondLst>
                                  <p:childTnLst>
                                    <p:set>
                                      <p:cBhvr rctx="PPT">
                                        <p:cTn id="55" dur="indefinite"/>
                                        <p:tgtEl>
                                          <p:spTgt spid="22"/>
                                        </p:tgtEl>
                                        <p:attrNameLst>
                                          <p:attrName>style.opacity</p:attrName>
                                        </p:attrNameLst>
                                      </p:cBhvr>
                                      <p:to>
                                        <p:strVal val="0.1"/>
                                      </p:to>
                                    </p:set>
                                    <p:animEffect filter="image" prLst="opacity: 0.1">
                                      <p:cBhvr rctx="IE">
                                        <p:cTn id="56" dur="indefinite"/>
                                        <p:tgtEl>
                                          <p:spTgt spid="22"/>
                                        </p:tgtEl>
                                      </p:cBhvr>
                                    </p:animEffect>
                                  </p:childTnLst>
                                </p:cTn>
                              </p:par>
                              <p:par>
                                <p:cTn id="57" presetID="9" presetClass="emph" presetSubtype="0" nodeType="withEffect">
                                  <p:stCondLst>
                                    <p:cond delay="0"/>
                                  </p:stCondLst>
                                  <p:childTnLst>
                                    <p:set>
                                      <p:cBhvr rctx="PPT">
                                        <p:cTn id="58" dur="indefinite"/>
                                        <p:tgtEl>
                                          <p:spTgt spid="23"/>
                                        </p:tgtEl>
                                        <p:attrNameLst>
                                          <p:attrName>style.opacity</p:attrName>
                                        </p:attrNameLst>
                                      </p:cBhvr>
                                      <p:to>
                                        <p:strVal val="0.1"/>
                                      </p:to>
                                    </p:set>
                                    <p:animEffect filter="image" prLst="opacity: 0.1">
                                      <p:cBhvr rctx="IE">
                                        <p:cTn id="59" dur="indefinite"/>
                                        <p:tgtEl>
                                          <p:spTgt spid="23"/>
                                        </p:tgtEl>
                                      </p:cBhvr>
                                    </p:animEffect>
                                  </p:childTnLst>
                                </p:cTn>
                              </p:par>
                              <p:par>
                                <p:cTn id="60" presetID="9" presetClass="emph" presetSubtype="0" nodeType="withEffect">
                                  <p:stCondLst>
                                    <p:cond delay="0"/>
                                  </p:stCondLst>
                                  <p:childTnLst>
                                    <p:set>
                                      <p:cBhvr rctx="PPT">
                                        <p:cTn id="61" dur="indefinite"/>
                                        <p:tgtEl>
                                          <p:spTgt spid="24"/>
                                        </p:tgtEl>
                                        <p:attrNameLst>
                                          <p:attrName>style.opacity</p:attrName>
                                        </p:attrNameLst>
                                      </p:cBhvr>
                                      <p:to>
                                        <p:strVal val="0.1"/>
                                      </p:to>
                                    </p:set>
                                    <p:animEffect filter="image" prLst="opacity: 0.1">
                                      <p:cBhvr rctx="IE">
                                        <p:cTn id="62" dur="indefinite"/>
                                        <p:tgtEl>
                                          <p:spTgt spid="24"/>
                                        </p:tgtEl>
                                      </p:cBhvr>
                                    </p:animEffect>
                                  </p:childTnLst>
                                </p:cTn>
                              </p:par>
                              <p:par>
                                <p:cTn id="63" presetID="9" presetClass="emph" presetSubtype="0" nodeType="withEffect">
                                  <p:stCondLst>
                                    <p:cond delay="0"/>
                                  </p:stCondLst>
                                  <p:childTnLst>
                                    <p:set>
                                      <p:cBhvr rctx="PPT">
                                        <p:cTn id="64" dur="indefinite"/>
                                        <p:tgtEl>
                                          <p:spTgt spid="25"/>
                                        </p:tgtEl>
                                        <p:attrNameLst>
                                          <p:attrName>style.opacity</p:attrName>
                                        </p:attrNameLst>
                                      </p:cBhvr>
                                      <p:to>
                                        <p:strVal val="0.1"/>
                                      </p:to>
                                    </p:set>
                                    <p:animEffect filter="image" prLst="opacity: 0.1">
                                      <p:cBhvr rctx="IE">
                                        <p:cTn id="65" dur="indefinite"/>
                                        <p:tgtEl>
                                          <p:spTgt spid="25"/>
                                        </p:tgtEl>
                                      </p:cBhvr>
                                    </p:animEffect>
                                  </p:childTnLst>
                                </p:cTn>
                              </p:par>
                              <p:par>
                                <p:cTn id="66" presetID="9" presetClass="emph" presetSubtype="0" nodeType="withEffect">
                                  <p:stCondLst>
                                    <p:cond delay="0"/>
                                  </p:stCondLst>
                                  <p:childTnLst>
                                    <p:set>
                                      <p:cBhvr rctx="PPT">
                                        <p:cTn id="67" dur="indefinite"/>
                                        <p:tgtEl>
                                          <p:spTgt spid="26"/>
                                        </p:tgtEl>
                                        <p:attrNameLst>
                                          <p:attrName>style.opacity</p:attrName>
                                        </p:attrNameLst>
                                      </p:cBhvr>
                                      <p:to>
                                        <p:strVal val="0.1"/>
                                      </p:to>
                                    </p:set>
                                    <p:animEffect filter="image" prLst="opacity: 0.1">
                                      <p:cBhvr rctx="IE">
                                        <p:cTn id="68" dur="indefinite"/>
                                        <p:tgtEl>
                                          <p:spTgt spid="26"/>
                                        </p:tgtEl>
                                      </p:cBhvr>
                                    </p:animEffect>
                                  </p:childTnLst>
                                </p:cTn>
                              </p:par>
                              <p:par>
                                <p:cTn id="69" presetID="9" presetClass="emph" presetSubtype="0" nodeType="withEffect">
                                  <p:stCondLst>
                                    <p:cond delay="0"/>
                                  </p:stCondLst>
                                  <p:childTnLst>
                                    <p:set>
                                      <p:cBhvr rctx="PPT">
                                        <p:cTn id="70" dur="indefinite"/>
                                        <p:tgtEl>
                                          <p:spTgt spid="27"/>
                                        </p:tgtEl>
                                        <p:attrNameLst>
                                          <p:attrName>style.opacity</p:attrName>
                                        </p:attrNameLst>
                                      </p:cBhvr>
                                      <p:to>
                                        <p:strVal val="0.1"/>
                                      </p:to>
                                    </p:set>
                                    <p:animEffect filter="image" prLst="opacity: 0.1">
                                      <p:cBhvr rctx="IE">
                                        <p:cTn id="71" dur="indefinite"/>
                                        <p:tgtEl>
                                          <p:spTgt spid="27"/>
                                        </p:tgtEl>
                                      </p:cBhvr>
                                    </p:animEffect>
                                  </p:childTnLst>
                                </p:cTn>
                              </p:par>
                              <p:par>
                                <p:cTn id="72" presetID="9" presetClass="emph" presetSubtype="0" nodeType="withEffect">
                                  <p:stCondLst>
                                    <p:cond delay="0"/>
                                  </p:stCondLst>
                                  <p:childTnLst>
                                    <p:set>
                                      <p:cBhvr rctx="PPT">
                                        <p:cTn id="73" dur="indefinite"/>
                                        <p:tgtEl>
                                          <p:spTgt spid="29"/>
                                        </p:tgtEl>
                                        <p:attrNameLst>
                                          <p:attrName>style.opacity</p:attrName>
                                        </p:attrNameLst>
                                      </p:cBhvr>
                                      <p:to>
                                        <p:strVal val="0.1"/>
                                      </p:to>
                                    </p:set>
                                    <p:animEffect filter="image" prLst="opacity: 0.1">
                                      <p:cBhvr rctx="IE">
                                        <p:cTn id="74" dur="indefinite"/>
                                        <p:tgtEl>
                                          <p:spTgt spid="29"/>
                                        </p:tgtEl>
                                      </p:cBhvr>
                                    </p:animEffect>
                                  </p:childTnLst>
                                </p:cTn>
                              </p:par>
                              <p:par>
                                <p:cTn id="75" presetID="9" presetClass="emph" presetSubtype="0" nodeType="withEffect">
                                  <p:stCondLst>
                                    <p:cond delay="0"/>
                                  </p:stCondLst>
                                  <p:childTnLst>
                                    <p:set>
                                      <p:cBhvr rctx="PPT">
                                        <p:cTn id="76" dur="indefinite"/>
                                        <p:tgtEl>
                                          <p:spTgt spid="30"/>
                                        </p:tgtEl>
                                        <p:attrNameLst>
                                          <p:attrName>style.opacity</p:attrName>
                                        </p:attrNameLst>
                                      </p:cBhvr>
                                      <p:to>
                                        <p:strVal val="0.1"/>
                                      </p:to>
                                    </p:set>
                                    <p:animEffect filter="image" prLst="opacity: 0.1">
                                      <p:cBhvr rctx="IE">
                                        <p:cTn id="77" dur="indefinite"/>
                                        <p:tgtEl>
                                          <p:spTgt spid="30"/>
                                        </p:tgtEl>
                                      </p:cBhvr>
                                    </p:animEffect>
                                  </p:childTnLst>
                                </p:cTn>
                              </p:par>
                              <p:par>
                                <p:cTn id="78" presetID="9" presetClass="emph" presetSubtype="0" nodeType="withEffect">
                                  <p:stCondLst>
                                    <p:cond delay="0"/>
                                  </p:stCondLst>
                                  <p:childTnLst>
                                    <p:set>
                                      <p:cBhvr rctx="PPT">
                                        <p:cTn id="79" dur="indefinite"/>
                                        <p:tgtEl>
                                          <p:spTgt spid="31"/>
                                        </p:tgtEl>
                                        <p:attrNameLst>
                                          <p:attrName>style.opacity</p:attrName>
                                        </p:attrNameLst>
                                      </p:cBhvr>
                                      <p:to>
                                        <p:strVal val="0.1"/>
                                      </p:to>
                                    </p:set>
                                    <p:animEffect filter="image" prLst="opacity: 0.1">
                                      <p:cBhvr rctx="IE">
                                        <p:cTn id="80" dur="indefinite"/>
                                        <p:tgtEl>
                                          <p:spTgt spid="31"/>
                                        </p:tgtEl>
                                      </p:cBhvr>
                                    </p:animEffect>
                                  </p:childTnLst>
                                </p:cTn>
                              </p:par>
                              <p:par>
                                <p:cTn id="81" presetID="9" presetClass="emph" presetSubtype="0" nodeType="withEffect">
                                  <p:stCondLst>
                                    <p:cond delay="0"/>
                                  </p:stCondLst>
                                  <p:childTnLst>
                                    <p:set>
                                      <p:cBhvr rctx="PPT">
                                        <p:cTn id="82" dur="indefinite"/>
                                        <p:tgtEl>
                                          <p:spTgt spid="33"/>
                                        </p:tgtEl>
                                        <p:attrNameLst>
                                          <p:attrName>style.opacity</p:attrName>
                                        </p:attrNameLst>
                                      </p:cBhvr>
                                      <p:to>
                                        <p:strVal val="0.1"/>
                                      </p:to>
                                    </p:set>
                                    <p:animEffect filter="image" prLst="opacity: 0.1">
                                      <p:cBhvr rctx="IE">
                                        <p:cTn id="83" dur="indefinite"/>
                                        <p:tgtEl>
                                          <p:spTgt spid="33"/>
                                        </p:tgtEl>
                                      </p:cBhvr>
                                    </p:animEffect>
                                  </p:childTnLst>
                                </p:cTn>
                              </p:par>
                              <p:par>
                                <p:cTn id="84" presetID="9" presetClass="emph" presetSubtype="0" nodeType="withEffect">
                                  <p:stCondLst>
                                    <p:cond delay="0"/>
                                  </p:stCondLst>
                                  <p:childTnLst>
                                    <p:set>
                                      <p:cBhvr rctx="PPT">
                                        <p:cTn id="85" dur="indefinite"/>
                                        <p:tgtEl>
                                          <p:spTgt spid="34"/>
                                        </p:tgtEl>
                                        <p:attrNameLst>
                                          <p:attrName>style.opacity</p:attrName>
                                        </p:attrNameLst>
                                      </p:cBhvr>
                                      <p:to>
                                        <p:strVal val="0.1"/>
                                      </p:to>
                                    </p:set>
                                    <p:animEffect filter="image" prLst="opacity: 0.1">
                                      <p:cBhvr rctx="IE">
                                        <p:cTn id="86" dur="indefinite"/>
                                        <p:tgtEl>
                                          <p:spTgt spid="34"/>
                                        </p:tgtEl>
                                      </p:cBhvr>
                                    </p:animEffect>
                                  </p:childTnLst>
                                </p:cTn>
                              </p:par>
                              <p:par>
                                <p:cTn id="87" presetID="9" presetClass="emph" presetSubtype="0" nodeType="withEffect">
                                  <p:stCondLst>
                                    <p:cond delay="0"/>
                                  </p:stCondLst>
                                  <p:childTnLst>
                                    <p:set>
                                      <p:cBhvr rctx="PPT">
                                        <p:cTn id="88" dur="indefinite"/>
                                        <p:tgtEl>
                                          <p:spTgt spid="35"/>
                                        </p:tgtEl>
                                        <p:attrNameLst>
                                          <p:attrName>style.opacity</p:attrName>
                                        </p:attrNameLst>
                                      </p:cBhvr>
                                      <p:to>
                                        <p:strVal val="0.1"/>
                                      </p:to>
                                    </p:set>
                                    <p:animEffect filter="image" prLst="opacity: 0.1">
                                      <p:cBhvr rctx="IE">
                                        <p:cTn id="89" dur="indefinite"/>
                                        <p:tgtEl>
                                          <p:spTgt spid="35"/>
                                        </p:tgtEl>
                                      </p:cBhvr>
                                    </p:animEffect>
                                  </p:childTnLst>
                                </p:cTn>
                              </p:par>
                              <p:par>
                                <p:cTn id="90" presetID="9" presetClass="emph" presetSubtype="0" nodeType="withEffect">
                                  <p:stCondLst>
                                    <p:cond delay="0"/>
                                  </p:stCondLst>
                                  <p:childTnLst>
                                    <p:set>
                                      <p:cBhvr rctx="PPT">
                                        <p:cTn id="91" dur="indefinite"/>
                                        <p:tgtEl>
                                          <p:spTgt spid="37"/>
                                        </p:tgtEl>
                                        <p:attrNameLst>
                                          <p:attrName>style.opacity</p:attrName>
                                        </p:attrNameLst>
                                      </p:cBhvr>
                                      <p:to>
                                        <p:strVal val="0.1"/>
                                      </p:to>
                                    </p:set>
                                    <p:animEffect filter="image" prLst="opacity: 0.1">
                                      <p:cBhvr rctx="IE">
                                        <p:cTn id="92" dur="indefinite"/>
                                        <p:tgtEl>
                                          <p:spTgt spid="37"/>
                                        </p:tgtEl>
                                      </p:cBhvr>
                                    </p:animEffect>
                                  </p:childTnLst>
                                </p:cTn>
                              </p:par>
                              <p:par>
                                <p:cTn id="93" presetID="9" presetClass="emph" presetSubtype="0" nodeType="withEffect">
                                  <p:stCondLst>
                                    <p:cond delay="0"/>
                                  </p:stCondLst>
                                  <p:childTnLst>
                                    <p:set>
                                      <p:cBhvr rctx="PPT">
                                        <p:cTn id="94" dur="indefinite"/>
                                        <p:tgtEl>
                                          <p:spTgt spid="39"/>
                                        </p:tgtEl>
                                        <p:attrNameLst>
                                          <p:attrName>style.opacity</p:attrName>
                                        </p:attrNameLst>
                                      </p:cBhvr>
                                      <p:to>
                                        <p:strVal val="0.1"/>
                                      </p:to>
                                    </p:set>
                                    <p:animEffect filter="image" prLst="opacity: 0.1">
                                      <p:cBhvr rctx="IE">
                                        <p:cTn id="95" dur="indefinite"/>
                                        <p:tgtEl>
                                          <p:spTgt spid="39"/>
                                        </p:tgtEl>
                                      </p:cBhvr>
                                    </p:animEffect>
                                  </p:childTnLst>
                                </p:cTn>
                              </p:par>
                              <p:par>
                                <p:cTn id="96" presetID="9" presetClass="emph" presetSubtype="0" nodeType="withEffect">
                                  <p:stCondLst>
                                    <p:cond delay="0"/>
                                  </p:stCondLst>
                                  <p:childTnLst>
                                    <p:set>
                                      <p:cBhvr rctx="PPT">
                                        <p:cTn id="97" dur="indefinite"/>
                                        <p:tgtEl>
                                          <p:spTgt spid="40"/>
                                        </p:tgtEl>
                                        <p:attrNameLst>
                                          <p:attrName>style.opacity</p:attrName>
                                        </p:attrNameLst>
                                      </p:cBhvr>
                                      <p:to>
                                        <p:strVal val="0.1"/>
                                      </p:to>
                                    </p:set>
                                    <p:animEffect filter="image" prLst="opacity: 0.1">
                                      <p:cBhvr rctx="IE">
                                        <p:cTn id="98" dur="indefinite"/>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990600"/>
          </a:xfrm>
        </p:spPr>
        <p:txBody>
          <a:bodyPr/>
          <a:lstStyle/>
          <a:p>
            <a:r>
              <a:rPr lang="en-US" dirty="0" smtClean="0"/>
              <a:t>Who’s doing Exposure Control?</a:t>
            </a:r>
            <a:endParaRPr lang="en-US" dirty="0"/>
          </a:p>
        </p:txBody>
      </p:sp>
      <p:sp>
        <p:nvSpPr>
          <p:cNvPr id="3" name="Content Placeholder 2"/>
          <p:cNvSpPr>
            <a:spLocks noGrp="1"/>
          </p:cNvSpPr>
          <p:nvPr>
            <p:ph idx="1"/>
          </p:nvPr>
        </p:nvSpPr>
        <p:spPr/>
        <p:txBody>
          <a:bodyPr/>
          <a:lstStyle/>
          <a:p>
            <a:pPr marL="0" indent="0">
              <a:buNone/>
            </a:pPr>
            <a:r>
              <a:rPr lang="en-US" dirty="0" smtClean="0"/>
              <a:t>Three </a:t>
            </a:r>
            <a:r>
              <a:rPr lang="en-US" dirty="0"/>
              <a:t>concentric </a:t>
            </a:r>
            <a:r>
              <a:rPr lang="en-US" dirty="0" smtClean="0"/>
              <a:t>push phases  </a:t>
            </a:r>
            <a:r>
              <a:rPr lang="en-US" sz="1200" dirty="0" smtClean="0"/>
              <a:t>[Facebook ships, 2011]</a:t>
            </a:r>
            <a:endParaRPr lang="en-US" dirty="0" smtClean="0"/>
          </a:p>
          <a:p>
            <a:pPr lvl="1"/>
            <a:r>
              <a:rPr lang="en-US" dirty="0" smtClean="0"/>
              <a:t>p1 </a:t>
            </a:r>
            <a:r>
              <a:rPr lang="en-US" dirty="0"/>
              <a:t>= internal </a:t>
            </a:r>
            <a:r>
              <a:rPr lang="en-US" dirty="0" smtClean="0"/>
              <a:t>release</a:t>
            </a:r>
          </a:p>
          <a:p>
            <a:pPr lvl="1"/>
            <a:r>
              <a:rPr lang="en-US" dirty="0" smtClean="0"/>
              <a:t>p2 </a:t>
            </a:r>
            <a:r>
              <a:rPr lang="en-US" dirty="0"/>
              <a:t>= small external </a:t>
            </a:r>
            <a:r>
              <a:rPr lang="en-US" dirty="0" smtClean="0"/>
              <a:t>release</a:t>
            </a:r>
          </a:p>
          <a:p>
            <a:pPr lvl="1"/>
            <a:r>
              <a:rPr lang="en-US" dirty="0" smtClean="0"/>
              <a:t>p3 </a:t>
            </a:r>
            <a:r>
              <a:rPr lang="en-US" dirty="0"/>
              <a:t>= full external </a:t>
            </a:r>
            <a:r>
              <a:rPr lang="en-US" dirty="0" smtClean="0"/>
              <a:t>release</a:t>
            </a:r>
          </a:p>
          <a:p>
            <a:endParaRPr lang="en-US" dirty="0" smtClean="0"/>
          </a:p>
          <a:p>
            <a:pPr marL="0" indent="0">
              <a:buNone/>
            </a:pPr>
            <a:r>
              <a:rPr lang="en-US" dirty="0" smtClean="0"/>
              <a:t>“We </a:t>
            </a:r>
            <a:r>
              <a:rPr lang="en-US" dirty="0"/>
              <a:t>do these 1% launches where we float something out and measure that. We can dice and slice in any way you can possibly fathom.”</a:t>
            </a:r>
          </a:p>
          <a:p>
            <a:pPr marL="0" indent="0" algn="r">
              <a:buNone/>
            </a:pPr>
            <a:r>
              <a:rPr lang="en-US" dirty="0"/>
              <a:t>-Eric Schmidt, former CEO, Google</a:t>
            </a:r>
          </a:p>
          <a:p>
            <a:endParaRPr lang="en-US" sz="1200" dirty="0"/>
          </a:p>
        </p:txBody>
      </p:sp>
      <p:sp>
        <p:nvSpPr>
          <p:cNvPr id="4" name="Slide Number Placeholder 3"/>
          <p:cNvSpPr>
            <a:spLocks noGrp="1"/>
          </p:cNvSpPr>
          <p:nvPr>
            <p:ph type="sldNum" sz="quarter" idx="12"/>
          </p:nvPr>
        </p:nvSpPr>
        <p:spPr/>
        <p:txBody>
          <a:bodyPr/>
          <a:lstStyle/>
          <a:p>
            <a:fld id="{0E80665F-2521-4C7E-AB43-782584C3C534}" type="slidenum">
              <a:rPr lang="en-US" smtClean="0"/>
              <a:t>39</a:t>
            </a:fld>
            <a:endParaRPr lang="en-US" dirty="0"/>
          </a:p>
        </p:txBody>
      </p:sp>
      <p:pic>
        <p:nvPicPr>
          <p:cNvPr id="5" name="Picture 3"/>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100000" l="0" r="100000">
                        <a14:foregroundMark x1="15663" y1="26136" x2="85542" y2="25000"/>
                        <a14:foregroundMark x1="66265" y1="42045" x2="61446" y2="75000"/>
                      </a14:backgroundRemoval>
                    </a14:imgEffect>
                  </a14:imgLayer>
                </a14:imgProps>
              </a:ext>
              <a:ext uri="{28A0092B-C50C-407E-A947-70E740481C1C}">
                <a14:useLocalDpi xmlns:a14="http://schemas.microsoft.com/office/drawing/2010/main"/>
              </a:ext>
            </a:extLst>
          </a:blip>
          <a:srcRect/>
          <a:stretch>
            <a:fillRect/>
          </a:stretch>
        </p:blipFill>
        <p:spPr bwMode="auto">
          <a:xfrm>
            <a:off x="7010400" y="1295400"/>
            <a:ext cx="79671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5911450" y="4876800"/>
            <a:ext cx="2994618" cy="304800"/>
          </a:xfrm>
          <a:prstGeom prst="rect">
            <a:avLst/>
          </a:prstGeom>
        </p:spPr>
        <p:txBody>
          <a:bodyPr vert="horz" wrap="square" lIns="0" tIns="0" rIns="0" bIns="0" rtlCol="0">
            <a:normAutofit/>
          </a:bodyPr>
          <a:lstStyle>
            <a:lvl1pPr marL="396875" indent="-396875" algn="l" defTabSz="914363" rtl="0" eaLnBrk="1" latinLnBrk="0" hangingPunct="1">
              <a:lnSpc>
                <a:spcPct val="90000"/>
              </a:lnSpc>
              <a:spcBef>
                <a:spcPct val="20000"/>
              </a:spcBef>
              <a:buClr>
                <a:schemeClr val="accent4">
                  <a:lumMod val="75000"/>
                </a:schemeClr>
              </a:buClr>
              <a:buSzPct val="100000"/>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100000"/>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100000"/>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100000"/>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100000"/>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200" dirty="0">
                <a:solidFill>
                  <a:schemeClr val="tx1">
                    <a:lumMod val="65000"/>
                    <a:lumOff val="35000"/>
                  </a:schemeClr>
                </a:solidFill>
                <a:latin typeface="+mj-lt"/>
              </a:rPr>
              <a:t>[Google </a:t>
            </a:r>
            <a:r>
              <a:rPr lang="en-US" sz="1200" dirty="0" smtClean="0">
                <a:solidFill>
                  <a:schemeClr val="tx1">
                    <a:lumMod val="65000"/>
                    <a:lumOff val="35000"/>
                  </a:schemeClr>
                </a:solidFill>
                <a:latin typeface="+mj-lt"/>
              </a:rPr>
              <a:t>BusinessWeek, </a:t>
            </a:r>
            <a:r>
              <a:rPr lang="en-US" sz="1200" dirty="0">
                <a:solidFill>
                  <a:schemeClr val="tx1">
                    <a:lumMod val="65000"/>
                    <a:lumOff val="35000"/>
                  </a:schemeClr>
                </a:solidFill>
                <a:latin typeface="+mj-lt"/>
              </a:rPr>
              <a:t>April 2008]</a:t>
            </a:r>
          </a:p>
          <a:p>
            <a:endParaRPr lang="en-US" sz="2000" dirty="0"/>
          </a:p>
        </p:txBody>
      </p:sp>
      <p:pic>
        <p:nvPicPr>
          <p:cNvPr id="1028"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57200" y="4439073"/>
            <a:ext cx="3124200" cy="11802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186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a:t>
            </a:r>
            <a:r>
              <a:rPr lang="en-US" dirty="0" smtClean="0"/>
              <a:t> is TiP?</a:t>
            </a:r>
            <a:endParaRPr lang="en-US" dirty="0"/>
          </a:p>
        </p:txBody>
      </p:sp>
      <p:sp>
        <p:nvSpPr>
          <p:cNvPr id="6" name="Text Placeholder 5"/>
          <p:cNvSpPr>
            <a:spLocks noGrp="1"/>
          </p:cNvSpPr>
          <p:nvPr>
            <p:ph type="body" idx="1"/>
          </p:nvPr>
        </p:nvSpPr>
        <p:spPr/>
        <p:txBody>
          <a:bodyPr/>
          <a:lstStyle/>
          <a:p>
            <a:r>
              <a:rPr lang="en-US" dirty="0" smtClean="0"/>
              <a:t>Testing in Production</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4</a:t>
            </a:fld>
            <a:endParaRPr lang="en-US" dirty="0"/>
          </a:p>
        </p:txBody>
      </p:sp>
    </p:spTree>
    <p:extLst>
      <p:ext uri="{BB962C8B-B14F-4D97-AF65-F5344CB8AC3E}">
        <p14:creationId xmlns:p14="http://schemas.microsoft.com/office/powerpoint/2010/main" val="293438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4267200" cy="5181600"/>
          </a:xfrm>
        </p:spPr>
        <p:txBody>
          <a:bodyPr/>
          <a:lstStyle/>
          <a:p>
            <a:r>
              <a:rPr lang="en-US" dirty="0" smtClean="0"/>
              <a:t>Aka: Controlled Online Experimentation</a:t>
            </a:r>
          </a:p>
          <a:p>
            <a:pPr marL="457200" lvl="1" indent="0">
              <a:buNone/>
            </a:pPr>
            <a:endParaRPr lang="en-US" dirty="0"/>
          </a:p>
        </p:txBody>
      </p:sp>
      <p:grpSp>
        <p:nvGrpSpPr>
          <p:cNvPr id="7" name="Group 6"/>
          <p:cNvGrpSpPr/>
          <p:nvPr/>
        </p:nvGrpSpPr>
        <p:grpSpPr>
          <a:xfrm>
            <a:off x="4038600" y="152400"/>
            <a:ext cx="4999646" cy="6494552"/>
            <a:chOff x="36514" y="228600"/>
            <a:chExt cx="4999646" cy="6494552"/>
          </a:xfrm>
        </p:grpSpPr>
        <p:sp>
          <p:nvSpPr>
            <p:cNvPr id="6" name="Rounded Rectangle 5"/>
            <p:cNvSpPr/>
            <p:nvPr/>
          </p:nvSpPr>
          <p:spPr>
            <a:xfrm>
              <a:off x="76200" y="1905000"/>
              <a:ext cx="69276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4343400" y="1905000"/>
              <a:ext cx="69276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4" y="228600"/>
              <a:ext cx="4999646" cy="6494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itle 1"/>
          <p:cNvSpPr>
            <a:spLocks noGrp="1"/>
          </p:cNvSpPr>
          <p:nvPr>
            <p:ph type="title"/>
          </p:nvPr>
        </p:nvSpPr>
        <p:spPr>
          <a:xfrm>
            <a:off x="304800" y="76200"/>
            <a:ext cx="5867400" cy="685800"/>
          </a:xfrm>
        </p:spPr>
        <p:txBody>
          <a:bodyPr/>
          <a:lstStyle/>
          <a:p>
            <a:r>
              <a:rPr lang="en-US" sz="3600" dirty="0" smtClean="0"/>
              <a:t>A/B Testing</a:t>
            </a:r>
            <a:endParaRPr lang="en-US" sz="3600" dirty="0"/>
          </a:p>
        </p:txBody>
      </p:sp>
    </p:spTree>
    <p:extLst>
      <p:ext uri="{BB962C8B-B14F-4D97-AF65-F5344CB8AC3E}">
        <p14:creationId xmlns:p14="http://schemas.microsoft.com/office/powerpoint/2010/main" val="248615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1295400"/>
          </a:xfrm>
        </p:spPr>
        <p:txBody>
          <a:bodyPr/>
          <a:lstStyle/>
          <a:p>
            <a:r>
              <a:rPr lang="en-US" sz="3600" dirty="0" smtClean="0"/>
              <a:t>AB Testing: Two Different TiP Methodologies</a:t>
            </a:r>
            <a:endParaRPr lang="en-US" sz="3600" dirty="0"/>
          </a:p>
        </p:txBody>
      </p:sp>
      <p:sp>
        <p:nvSpPr>
          <p:cNvPr id="3" name="Content Placeholder 2"/>
          <p:cNvSpPr>
            <a:spLocks noGrp="1"/>
          </p:cNvSpPr>
          <p:nvPr>
            <p:ph idx="1"/>
          </p:nvPr>
        </p:nvSpPr>
        <p:spPr>
          <a:xfrm>
            <a:off x="457200" y="1295400"/>
            <a:ext cx="8229600" cy="5029200"/>
          </a:xfrm>
        </p:spPr>
        <p:txBody>
          <a:bodyPr>
            <a:normAutofit/>
          </a:bodyPr>
          <a:lstStyle/>
          <a:p>
            <a:r>
              <a:rPr lang="en-US" sz="2800" dirty="0"/>
              <a:t>Experimentation for D</a:t>
            </a:r>
            <a:r>
              <a:rPr lang="en-US" sz="2800" dirty="0" smtClean="0"/>
              <a:t>esign</a:t>
            </a:r>
          </a:p>
          <a:p>
            <a:pPr lvl="1"/>
            <a:r>
              <a:rPr lang="en-US" sz="2000" dirty="0" smtClean="0"/>
              <a:t>Business Metrics – Did we build the right thing?</a:t>
            </a:r>
          </a:p>
          <a:p>
            <a:pPr lvl="1"/>
            <a:endParaRPr lang="en-US" sz="2000" dirty="0"/>
          </a:p>
          <a:p>
            <a:pPr lvl="1"/>
            <a:endParaRPr lang="en-US" sz="2000" dirty="0" smtClean="0"/>
          </a:p>
          <a:p>
            <a:pPr marL="457200" lvl="1" indent="0">
              <a:buNone/>
            </a:pPr>
            <a:endParaRPr lang="en-US" sz="2000" dirty="0"/>
          </a:p>
          <a:p>
            <a:endParaRPr lang="en-US" sz="2800" dirty="0" smtClean="0"/>
          </a:p>
          <a:p>
            <a:endParaRPr lang="en-US" sz="2800" dirty="0" smtClean="0"/>
          </a:p>
          <a:p>
            <a:r>
              <a:rPr lang="en-US" sz="2800" dirty="0" smtClean="0"/>
              <a:t>Controlled </a:t>
            </a:r>
            <a:r>
              <a:rPr lang="en-US" sz="2800" dirty="0"/>
              <a:t>T</a:t>
            </a:r>
            <a:r>
              <a:rPr lang="en-US" sz="2800" dirty="0" smtClean="0"/>
              <a:t>est </a:t>
            </a:r>
            <a:r>
              <a:rPr lang="en-US" sz="2800" dirty="0"/>
              <a:t>F</a:t>
            </a:r>
            <a:r>
              <a:rPr lang="en-US" sz="2800" dirty="0" smtClean="0"/>
              <a:t>light</a:t>
            </a:r>
          </a:p>
          <a:p>
            <a:pPr lvl="1"/>
            <a:r>
              <a:rPr lang="en-US" sz="2000" dirty="0"/>
              <a:t>Assess quality of new code </a:t>
            </a:r>
            <a:r>
              <a:rPr lang="en-US" sz="2000" dirty="0">
                <a:sym typeface="Wingdings" pitchFamily="2" charset="2"/>
              </a:rPr>
              <a:t></a:t>
            </a:r>
            <a:r>
              <a:rPr lang="en-US" sz="2000" dirty="0"/>
              <a:t>deployment </a:t>
            </a:r>
            <a:r>
              <a:rPr lang="en-US" sz="2000" u="sng" dirty="0" smtClean="0"/>
              <a:t>G</a:t>
            </a:r>
            <a:r>
              <a:rPr lang="en-US" sz="2000" dirty="0" smtClean="0"/>
              <a:t>o/No-go</a:t>
            </a:r>
            <a:endParaRPr lang="en-US" sz="2000" dirty="0"/>
          </a:p>
          <a:p>
            <a:pPr lvl="1"/>
            <a:r>
              <a:rPr lang="en-US" sz="2000" dirty="0" smtClean="0"/>
              <a:t>Code Quality Metrics – </a:t>
            </a:r>
          </a:p>
          <a:p>
            <a:pPr marL="2286000" lvl="5" indent="0">
              <a:buNone/>
            </a:pPr>
            <a:r>
              <a:rPr lang="en-US" sz="3200" dirty="0" smtClean="0">
                <a:solidFill>
                  <a:schemeClr val="tx1">
                    <a:lumMod val="65000"/>
                    <a:lumOff val="35000"/>
                  </a:schemeClr>
                </a:solidFill>
              </a:rPr>
              <a:t>Did we build it right?</a:t>
            </a: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327031" y="2291552"/>
            <a:ext cx="4249737" cy="159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Process 4"/>
          <p:cNvSpPr/>
          <p:nvPr/>
        </p:nvSpPr>
        <p:spPr>
          <a:xfrm>
            <a:off x="152400" y="533400"/>
            <a:ext cx="990600" cy="76200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dirty="0"/>
              <a:t>4</a:t>
            </a:r>
          </a:p>
        </p:txBody>
      </p:sp>
      <p:sp>
        <p:nvSpPr>
          <p:cNvPr id="6" name="Flowchart: Process 5"/>
          <p:cNvSpPr/>
          <p:nvPr/>
        </p:nvSpPr>
        <p:spPr>
          <a:xfrm>
            <a:off x="152400" y="3581400"/>
            <a:ext cx="990600" cy="76200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dirty="0"/>
              <a:t>5</a:t>
            </a:r>
          </a:p>
        </p:txBody>
      </p:sp>
    </p:spTree>
    <p:extLst>
      <p:ext uri="{BB962C8B-B14F-4D97-AF65-F5344CB8AC3E}">
        <p14:creationId xmlns:p14="http://schemas.microsoft.com/office/powerpoint/2010/main" val="246954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960" y="381000"/>
            <a:ext cx="8229600" cy="990600"/>
          </a:xfrm>
        </p:spPr>
        <p:txBody>
          <a:bodyPr/>
          <a:lstStyle/>
          <a:p>
            <a:r>
              <a:rPr lang="en-US" sz="3600" dirty="0"/>
              <a:t>Experimentation for Design</a:t>
            </a:r>
            <a:br>
              <a:rPr lang="en-US" sz="3600" dirty="0"/>
            </a:br>
            <a:r>
              <a:rPr lang="en-US" sz="3600" dirty="0" smtClean="0"/>
              <a:t>Example</a:t>
            </a:r>
            <a:r>
              <a:rPr lang="en-US" sz="3600" dirty="0"/>
              <a:t>: Microsoft Store</a:t>
            </a:r>
          </a:p>
        </p:txBody>
      </p:sp>
      <p:sp>
        <p:nvSpPr>
          <p:cNvPr id="3" name="Content Placeholder 2"/>
          <p:cNvSpPr>
            <a:spLocks noGrp="1"/>
          </p:cNvSpPr>
          <p:nvPr>
            <p:ph idx="1"/>
          </p:nvPr>
        </p:nvSpPr>
        <p:spPr>
          <a:xfrm>
            <a:off x="457200" y="1295400"/>
            <a:ext cx="8229600" cy="609600"/>
          </a:xfrm>
        </p:spPr>
        <p:txBody>
          <a:bodyPr/>
          <a:lstStyle/>
          <a:p>
            <a:pPr marL="0" indent="0" algn="ctr">
              <a:buNone/>
            </a:pPr>
            <a:r>
              <a:rPr lang="en-US" dirty="0" smtClean="0"/>
              <a:t>Goal: Increase Average Revenue per User</a:t>
            </a:r>
          </a:p>
          <a:p>
            <a:pPr marL="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42</a:t>
            </a:fld>
            <a:endParaRPr lang="en-US" dirty="0"/>
          </a:p>
        </p:txBody>
      </p:sp>
      <p:sp>
        <p:nvSpPr>
          <p:cNvPr id="5" name="Rectangle 4"/>
          <p:cNvSpPr/>
          <p:nvPr/>
        </p:nvSpPr>
        <p:spPr>
          <a:xfrm>
            <a:off x="4267200" y="5867400"/>
            <a:ext cx="4011034" cy="369332"/>
          </a:xfrm>
          <a:prstGeom prst="rect">
            <a:avLst/>
          </a:prstGeom>
        </p:spPr>
        <p:txBody>
          <a:bodyPr wrap="none">
            <a:spAutoFit/>
          </a:bodyPr>
          <a:lstStyle/>
          <a:p>
            <a:r>
              <a:rPr lang="en-US" u="sng" dirty="0">
                <a:hlinkClick r:id="rId3"/>
              </a:rPr>
              <a:t>http://store.microsoft.com/home.aspx</a:t>
            </a:r>
            <a:endParaRPr lang="en-US" dirty="0"/>
          </a:p>
        </p:txBody>
      </p:sp>
      <p:pic>
        <p:nvPicPr>
          <p:cNvPr id="307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61043" y="1752900"/>
            <a:ext cx="2377241" cy="391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 y="1752905"/>
            <a:ext cx="2362200" cy="485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Diagram 10"/>
          <p:cNvGraphicFramePr/>
          <p:nvPr>
            <p:extLst>
              <p:ext uri="{D42A27DB-BD31-4B8C-83A1-F6EECF244321}">
                <p14:modId xmlns:p14="http://schemas.microsoft.com/office/powerpoint/2010/main" val="810180968"/>
              </p:ext>
            </p:extLst>
          </p:nvPr>
        </p:nvGraphicFramePr>
        <p:xfrm>
          <a:off x="2494965" y="1746904"/>
          <a:ext cx="332142" cy="5334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2" name="Group 11"/>
          <p:cNvGrpSpPr/>
          <p:nvPr/>
        </p:nvGrpSpPr>
        <p:grpSpPr>
          <a:xfrm>
            <a:off x="-13231" y="1753494"/>
            <a:ext cx="332141" cy="442855"/>
            <a:chOff x="0" y="33984"/>
            <a:chExt cx="332141" cy="332141"/>
          </a:xfrm>
          <a:scene3d>
            <a:camera prst="orthographicFront">
              <a:rot lat="0" lon="0" rev="0"/>
            </a:camera>
            <a:lightRig rig="glow" dir="t">
              <a:rot lat="0" lon="0" rev="14100000"/>
            </a:lightRig>
          </a:scene3d>
        </p:grpSpPr>
        <p:sp>
          <p:nvSpPr>
            <p:cNvPr id="13" name="Oval 12"/>
            <p:cNvSpPr/>
            <p:nvPr/>
          </p:nvSpPr>
          <p:spPr>
            <a:xfrm>
              <a:off x="0" y="33984"/>
              <a:ext cx="332141" cy="332141"/>
            </a:xfrm>
            <a:prstGeom prst="ellipse">
              <a:avLst/>
            </a:prstGeom>
            <a:ln>
              <a:noFill/>
            </a:ln>
            <a:effectLst/>
            <a:sp3d prstMaterial="softEdge">
              <a:bevelT w="127000" prst="artDeco"/>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4" name="Oval 4"/>
            <p:cNvSpPr/>
            <p:nvPr/>
          </p:nvSpPr>
          <p:spPr>
            <a:xfrm>
              <a:off x="48641" y="82625"/>
              <a:ext cx="234859" cy="234859"/>
            </a:xfrm>
            <a:prstGeom prst="rect">
              <a:avLst/>
            </a:prstGeom>
            <a:ln>
              <a:noFill/>
            </a:ln>
            <a:effectLst/>
            <a:sp3d prstMaterial="softEdge">
              <a:bevelT w="127000" prst="artDeco"/>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en-US" sz="1500" kern="1200" dirty="0" smtClean="0"/>
                <a:t>A</a:t>
              </a:r>
              <a:endParaRPr lang="en-US" sz="1500" kern="1200" dirty="0"/>
            </a:p>
          </p:txBody>
        </p:sp>
      </p:grpSp>
      <p:sp>
        <p:nvSpPr>
          <p:cNvPr id="7" name="TextBox 6"/>
          <p:cNvSpPr txBox="1"/>
          <p:nvPr/>
        </p:nvSpPr>
        <p:spPr>
          <a:xfrm>
            <a:off x="5334000" y="2616200"/>
            <a:ext cx="3581400" cy="1631216"/>
          </a:xfrm>
          <a:prstGeom prst="rect">
            <a:avLst/>
          </a:prstGeom>
          <a:noFill/>
        </p:spPr>
        <p:txBody>
          <a:bodyPr wrap="square" rtlCol="0">
            <a:spAutoFit/>
          </a:bodyPr>
          <a:lstStyle/>
          <a:p>
            <a:r>
              <a:rPr lang="en-US" sz="2000" dirty="0">
                <a:solidFill>
                  <a:schemeClr val="tx1">
                    <a:lumMod val="75000"/>
                    <a:lumOff val="25000"/>
                  </a:schemeClr>
                </a:solidFill>
                <a:latin typeface="+mj-lt"/>
              </a:rPr>
              <a:t>Which increased revenue…?</a:t>
            </a:r>
          </a:p>
          <a:p>
            <a:pPr marL="342900" indent="-342900">
              <a:buAutoNum type="alphaUcPeriod"/>
            </a:pPr>
            <a:r>
              <a:rPr lang="en-US" sz="2000" dirty="0">
                <a:solidFill>
                  <a:schemeClr val="tx1">
                    <a:lumMod val="75000"/>
                    <a:lumOff val="25000"/>
                  </a:schemeClr>
                </a:solidFill>
                <a:latin typeface="+mj-lt"/>
              </a:rPr>
              <a:t>Control</a:t>
            </a:r>
          </a:p>
          <a:p>
            <a:pPr marL="342900" indent="-342900">
              <a:buAutoNum type="alphaUcPeriod"/>
            </a:pPr>
            <a:r>
              <a:rPr lang="en-US" sz="2000" dirty="0">
                <a:solidFill>
                  <a:schemeClr val="tx1">
                    <a:lumMod val="75000"/>
                    <a:lumOff val="25000"/>
                  </a:schemeClr>
                </a:solidFill>
                <a:latin typeface="+mj-lt"/>
              </a:rPr>
              <a:t>Treatment</a:t>
            </a:r>
          </a:p>
          <a:p>
            <a:pPr marL="342900" indent="-342900">
              <a:buAutoNum type="alphaUcPeriod"/>
            </a:pPr>
            <a:r>
              <a:rPr lang="en-US" sz="2000" dirty="0">
                <a:solidFill>
                  <a:schemeClr val="tx1">
                    <a:lumMod val="75000"/>
                    <a:lumOff val="25000"/>
                  </a:schemeClr>
                </a:solidFill>
                <a:latin typeface="+mj-lt"/>
              </a:rPr>
              <a:t>Neither</a:t>
            </a:r>
          </a:p>
        </p:txBody>
      </p:sp>
      <p:sp>
        <p:nvSpPr>
          <p:cNvPr id="17" name="TextBox 16"/>
          <p:cNvSpPr txBox="1"/>
          <p:nvPr/>
        </p:nvSpPr>
        <p:spPr>
          <a:xfrm>
            <a:off x="5334000" y="2616200"/>
            <a:ext cx="3389592" cy="1631216"/>
          </a:xfrm>
          <a:prstGeom prst="rect">
            <a:avLst/>
          </a:prstGeom>
          <a:noFill/>
        </p:spPr>
        <p:txBody>
          <a:bodyPr wrap="square" rtlCol="0">
            <a:spAutoFit/>
          </a:bodyPr>
          <a:lstStyle/>
          <a:p>
            <a:r>
              <a:rPr lang="en-US" sz="2000" dirty="0" smtClean="0">
                <a:latin typeface="+mj-lt"/>
              </a:rPr>
              <a:t>Which increased revenue…?</a:t>
            </a:r>
          </a:p>
          <a:p>
            <a:pPr marL="342900" indent="-342900">
              <a:buAutoNum type="alphaUcPeriod"/>
            </a:pPr>
            <a:r>
              <a:rPr lang="en-US" sz="2000" dirty="0" smtClean="0">
                <a:solidFill>
                  <a:schemeClr val="bg1">
                    <a:lumMod val="75000"/>
                  </a:schemeClr>
                </a:solidFill>
                <a:latin typeface="+mj-lt"/>
              </a:rPr>
              <a:t>Control</a:t>
            </a:r>
            <a:endParaRPr lang="en-US" sz="2000" dirty="0">
              <a:solidFill>
                <a:schemeClr val="bg1">
                  <a:lumMod val="75000"/>
                </a:schemeClr>
              </a:solidFill>
              <a:latin typeface="+mj-lt"/>
            </a:endParaRPr>
          </a:p>
          <a:p>
            <a:pPr marL="342900" indent="-342900">
              <a:buAutoNum type="alphaUcPeriod"/>
            </a:pPr>
            <a:r>
              <a:rPr lang="en-US" sz="2000" b="1" dirty="0" smtClean="0">
                <a:solidFill>
                  <a:schemeClr val="tx1">
                    <a:lumMod val="75000"/>
                    <a:lumOff val="25000"/>
                  </a:schemeClr>
                </a:solidFill>
                <a:latin typeface="+mj-lt"/>
              </a:rPr>
              <a:t>Treatment</a:t>
            </a:r>
            <a:r>
              <a:rPr lang="en-US" sz="2000" dirty="0" smtClean="0">
                <a:solidFill>
                  <a:schemeClr val="tx1">
                    <a:lumMod val="75000"/>
                    <a:lumOff val="25000"/>
                  </a:schemeClr>
                </a:solidFill>
                <a:latin typeface="+mj-lt"/>
              </a:rPr>
              <a:t> – up 3.3%</a:t>
            </a:r>
            <a:endParaRPr lang="en-US" sz="2000" dirty="0">
              <a:solidFill>
                <a:schemeClr val="tx1">
                  <a:lumMod val="75000"/>
                  <a:lumOff val="25000"/>
                </a:schemeClr>
              </a:solidFill>
              <a:latin typeface="+mj-lt"/>
            </a:endParaRPr>
          </a:p>
          <a:p>
            <a:pPr marL="342900" indent="-342900">
              <a:buAutoNum type="alphaUcPeriod"/>
            </a:pPr>
            <a:r>
              <a:rPr lang="en-US" sz="2000" dirty="0">
                <a:solidFill>
                  <a:schemeClr val="bg1">
                    <a:lumMod val="85000"/>
                  </a:schemeClr>
                </a:solidFill>
                <a:latin typeface="+mj-lt"/>
              </a:rPr>
              <a:t>Neither</a:t>
            </a:r>
          </a:p>
        </p:txBody>
      </p:sp>
    </p:spTree>
    <p:extLst>
      <p:ext uri="{BB962C8B-B14F-4D97-AF65-F5344CB8AC3E}">
        <p14:creationId xmlns:p14="http://schemas.microsoft.com/office/powerpoint/2010/main" val="7597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sz="3600" dirty="0"/>
              <a:t>Experimentation for Design</a:t>
            </a:r>
            <a:br>
              <a:rPr lang="en-US" sz="3600" dirty="0"/>
            </a:br>
            <a:r>
              <a:rPr lang="en-US" sz="3600" dirty="0"/>
              <a:t>Example</a:t>
            </a:r>
            <a:r>
              <a:rPr lang="en-US" sz="3600" dirty="0" smtClean="0"/>
              <a:t>: Dell</a:t>
            </a:r>
            <a:endParaRPr lang="en-US" sz="3600" dirty="0"/>
          </a:p>
        </p:txBody>
      </p:sp>
      <p:sp>
        <p:nvSpPr>
          <p:cNvPr id="3" name="Content Placeholder 2"/>
          <p:cNvSpPr>
            <a:spLocks noGrp="1"/>
          </p:cNvSpPr>
          <p:nvPr>
            <p:ph idx="1"/>
          </p:nvPr>
        </p:nvSpPr>
        <p:spPr>
          <a:xfrm>
            <a:off x="5638800" y="1600200"/>
            <a:ext cx="3276600" cy="4525963"/>
          </a:xfrm>
        </p:spPr>
        <p:txBody>
          <a:bodyPr/>
          <a:lstStyle/>
          <a:p>
            <a:pPr marL="0" indent="0">
              <a:buNone/>
            </a:pPr>
            <a:r>
              <a:rPr lang="en-US" dirty="0"/>
              <a:t>Which Increased Revenue Per Visitor</a:t>
            </a:r>
            <a:r>
              <a:rPr lang="en-US" dirty="0" smtClean="0"/>
              <a:t>?</a:t>
            </a:r>
          </a:p>
          <a:p>
            <a:pPr marL="0" indent="0">
              <a:buNone/>
            </a:pPr>
            <a:endParaRPr lang="en-US" dirty="0" smtClean="0"/>
          </a:p>
          <a:p>
            <a:pPr marL="457200" indent="-457200">
              <a:buAutoNum type="alphaUcPeriod"/>
            </a:pPr>
            <a:r>
              <a:rPr lang="en-US" dirty="0" smtClean="0"/>
              <a:t>Control</a:t>
            </a:r>
          </a:p>
          <a:p>
            <a:pPr marL="457200" indent="-457200">
              <a:buAutoNum type="alphaUcPeriod"/>
            </a:pPr>
            <a:r>
              <a:rPr lang="en-US" dirty="0" smtClean="0"/>
              <a:t>Treatment</a:t>
            </a:r>
          </a:p>
          <a:p>
            <a:pPr marL="457200" indent="-457200">
              <a:buAutoNum type="alphaUcPeriod"/>
            </a:pPr>
            <a:r>
              <a:rPr lang="en-US" dirty="0" smtClean="0"/>
              <a:t>Neither</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43</a:t>
            </a:fld>
            <a:endParaRPr lang="en-US" dirty="0"/>
          </a:p>
        </p:txBody>
      </p:sp>
      <p:pic>
        <p:nvPicPr>
          <p:cNvPr id="4100" name="Picture 4" descr="http://whichtestwon.com/wp-content/uploads/2012/02/Dell_VersionAlg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1600200"/>
            <a:ext cx="3457575" cy="175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2" name="Picture 6" descr="http://whichtestwon.com/wp-content/uploads/2012/02/Dell_VersionBlg4.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599" y="3886200"/>
            <a:ext cx="3457575" cy="175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Heptagon 4"/>
          <p:cNvSpPr/>
          <p:nvPr/>
        </p:nvSpPr>
        <p:spPr>
          <a:xfrm>
            <a:off x="381000" y="1219200"/>
            <a:ext cx="457200" cy="3810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9" name="Heptagon 8"/>
          <p:cNvSpPr/>
          <p:nvPr/>
        </p:nvSpPr>
        <p:spPr>
          <a:xfrm>
            <a:off x="381000" y="3524250"/>
            <a:ext cx="457200" cy="3810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0" name="Content Placeholder 2"/>
          <p:cNvSpPr txBox="1">
            <a:spLocks/>
          </p:cNvSpPr>
          <p:nvPr/>
        </p:nvSpPr>
        <p:spPr>
          <a:xfrm>
            <a:off x="5638800" y="1600200"/>
            <a:ext cx="3276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dirty="0" smtClean="0"/>
              <a:t>Which Increased Revenue Per Visitor?</a:t>
            </a:r>
          </a:p>
          <a:p>
            <a:pPr marL="0" indent="0">
              <a:buFont typeface="Arial" pitchFamily="34" charset="0"/>
              <a:buNone/>
            </a:pPr>
            <a:endParaRPr lang="en-US" dirty="0" smtClean="0"/>
          </a:p>
          <a:p>
            <a:pPr marL="457200" indent="-457200">
              <a:buFont typeface="Arial" pitchFamily="34" charset="0"/>
              <a:buAutoNum type="alphaUcPeriod"/>
            </a:pPr>
            <a:r>
              <a:rPr lang="en-US" b="1" dirty="0" smtClean="0"/>
              <a:t>Control – up 6.3%</a:t>
            </a:r>
          </a:p>
          <a:p>
            <a:pPr marL="457200" indent="-457200">
              <a:buFont typeface="Arial" pitchFamily="34" charset="0"/>
              <a:buAutoNum type="alphaUcPeriod"/>
            </a:pPr>
            <a:r>
              <a:rPr lang="en-US" dirty="0" smtClean="0"/>
              <a:t>Treatment</a:t>
            </a:r>
          </a:p>
          <a:p>
            <a:pPr marL="457200" indent="-457200">
              <a:buFont typeface="Arial" pitchFamily="34" charset="0"/>
              <a:buAutoNum type="alphaUcPeriod"/>
            </a:pPr>
            <a:r>
              <a:rPr lang="en-US" dirty="0" smtClean="0"/>
              <a:t>Neither</a:t>
            </a:r>
            <a:endParaRPr lang="en-US" dirty="0"/>
          </a:p>
        </p:txBody>
      </p:sp>
      <p:sp>
        <p:nvSpPr>
          <p:cNvPr id="6" name="TextBox 5"/>
          <p:cNvSpPr txBox="1"/>
          <p:nvPr/>
        </p:nvSpPr>
        <p:spPr>
          <a:xfrm>
            <a:off x="6477000" y="5987663"/>
            <a:ext cx="1066800" cy="276999"/>
          </a:xfrm>
          <a:prstGeom prst="rect">
            <a:avLst/>
          </a:prstGeom>
          <a:noFill/>
        </p:spPr>
        <p:txBody>
          <a:bodyPr wrap="square" rtlCol="0">
            <a:spAutoFit/>
          </a:bodyPr>
          <a:lstStyle/>
          <a:p>
            <a:r>
              <a:rPr lang="en-US" sz="1200" dirty="0" smtClean="0"/>
              <a:t>[Dell, 2012]</a:t>
            </a:r>
            <a:endParaRPr lang="en-US" sz="1200" dirty="0"/>
          </a:p>
        </p:txBody>
      </p:sp>
    </p:spTree>
    <p:extLst>
      <p:ext uri="{BB962C8B-B14F-4D97-AF65-F5344CB8AC3E}">
        <p14:creationId xmlns:p14="http://schemas.microsoft.com/office/powerpoint/2010/main" val="215081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457200"/>
            <a:ext cx="8305800" cy="990600"/>
          </a:xfrm>
        </p:spPr>
        <p:txBody>
          <a:bodyPr>
            <a:noAutofit/>
          </a:bodyPr>
          <a:lstStyle/>
          <a:p>
            <a:r>
              <a:rPr lang="en-US" sz="3600" dirty="0" smtClean="0"/>
              <a:t>Example: Controlled Test Flight – Microsoft.com</a:t>
            </a:r>
            <a:endParaRPr lang="en-US" sz="3600" dirty="0"/>
          </a:p>
        </p:txBody>
      </p:sp>
      <p:sp>
        <p:nvSpPr>
          <p:cNvPr id="3" name="Content Placeholder 2"/>
          <p:cNvSpPr>
            <a:spLocks noGrp="1"/>
          </p:cNvSpPr>
          <p:nvPr>
            <p:ph idx="1"/>
          </p:nvPr>
        </p:nvSpPr>
        <p:spPr>
          <a:xfrm>
            <a:off x="457200" y="1676400"/>
            <a:ext cx="8229600" cy="4449763"/>
          </a:xfrm>
        </p:spPr>
        <p:txBody>
          <a:bodyPr>
            <a:normAutofit/>
          </a:bodyPr>
          <a:lstStyle/>
          <a:p>
            <a:pPr marL="0" indent="0">
              <a:buNone/>
            </a:pPr>
            <a:endParaRPr lang="en-US" dirty="0" smtClean="0"/>
          </a:p>
          <a:p>
            <a:r>
              <a:rPr lang="en-US" sz="2800" dirty="0" smtClean="0"/>
              <a:t>Microsoft.com</a:t>
            </a:r>
          </a:p>
          <a:p>
            <a:pPr lvl="1"/>
            <a:r>
              <a:rPr lang="en-US" sz="2000" dirty="0" smtClean="0"/>
              <a:t>Put </a:t>
            </a:r>
            <a:r>
              <a:rPr lang="en-US" sz="2000" dirty="0"/>
              <a:t>a single server with v-next in </a:t>
            </a:r>
            <a:r>
              <a:rPr lang="en-US" sz="2000" dirty="0" smtClean="0"/>
              <a:t>production</a:t>
            </a:r>
          </a:p>
          <a:p>
            <a:pPr lvl="1"/>
            <a:r>
              <a:rPr lang="en-US" sz="2000" dirty="0" smtClean="0"/>
              <a:t>Monitor the </a:t>
            </a:r>
            <a:r>
              <a:rPr lang="en-US" sz="2000" dirty="0"/>
              <a:t>server and applications hosted on the </a:t>
            </a:r>
            <a:r>
              <a:rPr lang="en-US" sz="2000" dirty="0" smtClean="0"/>
              <a:t>server</a:t>
            </a:r>
          </a:p>
          <a:p>
            <a:pPr lvl="1"/>
            <a:r>
              <a:rPr lang="en-US" sz="2000" dirty="0" smtClean="0"/>
              <a:t>Capture traffic</a:t>
            </a:r>
            <a:r>
              <a:rPr lang="en-US" sz="2000" dirty="0"/>
              <a:t>, volume, performance, and </a:t>
            </a:r>
            <a:r>
              <a:rPr lang="en-US" sz="2000" dirty="0" smtClean="0"/>
              <a:t>availability   </a:t>
            </a:r>
          </a:p>
          <a:p>
            <a:pPr lvl="1"/>
            <a:r>
              <a:rPr lang="en-US" sz="2000" dirty="0"/>
              <a:t>P</a:t>
            </a:r>
            <a:r>
              <a:rPr lang="en-US" sz="2000" dirty="0" smtClean="0"/>
              <a:t>ull </a:t>
            </a:r>
            <a:r>
              <a:rPr lang="en-US" sz="2000" dirty="0"/>
              <a:t>it back out and </a:t>
            </a:r>
            <a:r>
              <a:rPr lang="en-US" sz="2000" dirty="0" smtClean="0"/>
              <a:t>“crawl” </a:t>
            </a:r>
            <a:r>
              <a:rPr lang="en-US" sz="2000" dirty="0"/>
              <a:t>the logs</a:t>
            </a:r>
          </a:p>
          <a:p>
            <a:endParaRPr lang="en-US" sz="2800" dirty="0" smtClean="0"/>
          </a:p>
          <a:p>
            <a:r>
              <a:rPr lang="en-US" sz="2800" dirty="0" smtClean="0"/>
              <a:t>No Functional difference observable by user</a:t>
            </a:r>
          </a:p>
          <a:p>
            <a:r>
              <a:rPr lang="en-US" sz="2800" dirty="0" smtClean="0"/>
              <a:t>Not always truly random and un-biased</a:t>
            </a:r>
            <a:endParaRPr lang="en-US" sz="2800" dirty="0"/>
          </a:p>
        </p:txBody>
      </p:sp>
      <p:pic>
        <p:nvPicPr>
          <p:cNvPr id="921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9600" y="1447800"/>
            <a:ext cx="4333875" cy="8681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477000" y="5987663"/>
            <a:ext cx="2057400" cy="276999"/>
          </a:xfrm>
          <a:prstGeom prst="rect">
            <a:avLst/>
          </a:prstGeom>
          <a:noFill/>
        </p:spPr>
        <p:txBody>
          <a:bodyPr wrap="square" rtlCol="0">
            <a:spAutoFit/>
          </a:bodyPr>
          <a:lstStyle/>
          <a:p>
            <a:r>
              <a:rPr lang="en-US" sz="1200" dirty="0" smtClean="0"/>
              <a:t>[Microsoft.com, TechNet]</a:t>
            </a:r>
            <a:endParaRPr lang="en-US" sz="1200" dirty="0"/>
          </a:p>
        </p:txBody>
      </p:sp>
    </p:spTree>
    <p:extLst>
      <p:ext uri="{BB962C8B-B14F-4D97-AF65-F5344CB8AC3E}">
        <p14:creationId xmlns:p14="http://schemas.microsoft.com/office/powerpoint/2010/main" val="299566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z="3600" dirty="0" smtClean="0"/>
              <a:t>Example </a:t>
            </a:r>
            <a:r>
              <a:rPr lang="en-US" sz="3600" dirty="0"/>
              <a:t>Controlled Test Flight </a:t>
            </a:r>
            <a:r>
              <a:rPr lang="en-US" sz="3600" dirty="0" smtClean="0"/>
              <a:t>: </a:t>
            </a:r>
            <a:r>
              <a:rPr lang="en-US" sz="3600" dirty="0"/>
              <a:t>Amazon ordering pipeline </a:t>
            </a:r>
          </a:p>
        </p:txBody>
      </p:sp>
      <p:sp>
        <p:nvSpPr>
          <p:cNvPr id="3" name="Content Placeholder 2"/>
          <p:cNvSpPr>
            <a:spLocks noGrp="1"/>
          </p:cNvSpPr>
          <p:nvPr>
            <p:ph idx="1"/>
          </p:nvPr>
        </p:nvSpPr>
        <p:spPr>
          <a:xfrm>
            <a:off x="457200" y="1456267"/>
            <a:ext cx="8229600" cy="4165600"/>
          </a:xfrm>
        </p:spPr>
        <p:txBody>
          <a:bodyPr>
            <a:normAutofit lnSpcReduction="10000"/>
          </a:bodyPr>
          <a:lstStyle/>
          <a:p>
            <a:r>
              <a:rPr lang="en-US" dirty="0"/>
              <a:t>Amazon's ordering pipeline (checkout</a:t>
            </a:r>
            <a:r>
              <a:rPr lang="en-US" dirty="0" smtClean="0"/>
              <a:t>) systems were migrated to a new platform.</a:t>
            </a:r>
          </a:p>
          <a:p>
            <a:pPr>
              <a:spcBef>
                <a:spcPts val="1200"/>
              </a:spcBef>
            </a:pPr>
            <a:r>
              <a:rPr lang="en-US" dirty="0" smtClean="0"/>
              <a:t>Team had tested and was going to launch.</a:t>
            </a:r>
          </a:p>
          <a:p>
            <a:pPr>
              <a:spcBef>
                <a:spcPts val="1200"/>
              </a:spcBef>
            </a:pPr>
            <a:r>
              <a:rPr lang="en-US" dirty="0" smtClean="0"/>
              <a:t>Quality advocates asked for a limited user test using Exposure Control.</a:t>
            </a:r>
          </a:p>
          <a:p>
            <a:pPr>
              <a:spcBef>
                <a:spcPts val="1200"/>
              </a:spcBef>
            </a:pPr>
            <a:r>
              <a:rPr lang="en-US" dirty="0" smtClean="0"/>
              <a:t>Five Launches and Five Experiments until A=B (showed no difference.)</a:t>
            </a:r>
          </a:p>
          <a:p>
            <a:pPr>
              <a:spcBef>
                <a:spcPts val="1200"/>
              </a:spcBef>
            </a:pPr>
            <a:r>
              <a:rPr lang="en-US" dirty="0"/>
              <a:t>The cost had it launched initially to the </a:t>
            </a:r>
            <a:r>
              <a:rPr lang="en-US" dirty="0" smtClean="0"/>
              <a:t>100% users could </a:t>
            </a:r>
            <a:r>
              <a:rPr lang="en-US" dirty="0"/>
              <a:t>have easily been in the millions of dollars of lost </a:t>
            </a:r>
            <a:r>
              <a:rPr lang="en-US" dirty="0" smtClean="0"/>
              <a:t>orders.</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45</a:t>
            </a:fld>
            <a:endParaRPr lang="en-US" dirty="0"/>
          </a:p>
        </p:txBody>
      </p:sp>
      <p:graphicFrame>
        <p:nvGraphicFramePr>
          <p:cNvPr id="6" name="Diagram 5"/>
          <p:cNvGraphicFramePr/>
          <p:nvPr>
            <p:extLst>
              <p:ext uri="{D42A27DB-BD31-4B8C-83A1-F6EECF244321}">
                <p14:modId xmlns:p14="http://schemas.microsoft.com/office/powerpoint/2010/main" val="3476473067"/>
              </p:ext>
            </p:extLst>
          </p:nvPr>
        </p:nvGraphicFramePr>
        <p:xfrm>
          <a:off x="1600200" y="5317067"/>
          <a:ext cx="6096000" cy="1388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490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dirty="0"/>
              <a:t>Example: Controlled Test Flight – </a:t>
            </a:r>
            <a:r>
              <a:rPr lang="en-US" dirty="0" smtClean="0"/>
              <a:t>Netflix	</a:t>
            </a:r>
            <a:endParaRPr lang="en-US" dirty="0"/>
          </a:p>
        </p:txBody>
      </p:sp>
      <p:sp>
        <p:nvSpPr>
          <p:cNvPr id="3" name="Content Placeholder 2"/>
          <p:cNvSpPr>
            <a:spLocks noGrp="1"/>
          </p:cNvSpPr>
          <p:nvPr>
            <p:ph idx="1"/>
          </p:nvPr>
        </p:nvSpPr>
        <p:spPr>
          <a:xfrm>
            <a:off x="455235" y="2154840"/>
            <a:ext cx="8229600" cy="2590800"/>
          </a:xfrm>
        </p:spPr>
        <p:txBody>
          <a:bodyPr/>
          <a:lstStyle/>
          <a:p>
            <a:r>
              <a:rPr lang="en-US" dirty="0" smtClean="0"/>
              <a:t>Deployed to the Cloud (AWS)</a:t>
            </a:r>
          </a:p>
          <a:p>
            <a:r>
              <a:rPr lang="en-US" dirty="0" smtClean="0"/>
              <a:t>Developers use web </a:t>
            </a:r>
            <a:r>
              <a:rPr lang="en-US" dirty="0"/>
              <a:t>based portal to deploy </a:t>
            </a:r>
            <a:r>
              <a:rPr lang="en-US" dirty="0" smtClean="0"/>
              <a:t>new </a:t>
            </a:r>
            <a:r>
              <a:rPr lang="en-US" dirty="0"/>
              <a:t>code alongside </a:t>
            </a:r>
            <a:r>
              <a:rPr lang="en-US" dirty="0" smtClean="0"/>
              <a:t>old code</a:t>
            </a:r>
          </a:p>
          <a:p>
            <a:pPr lvl="1"/>
            <a:r>
              <a:rPr lang="en-US" dirty="0" smtClean="0"/>
              <a:t>Put one </a:t>
            </a:r>
            <a:r>
              <a:rPr lang="en-US" dirty="0"/>
              <a:t>"canary" instance into </a:t>
            </a:r>
            <a:r>
              <a:rPr lang="en-US" dirty="0" smtClean="0"/>
              <a:t>traffic</a:t>
            </a:r>
          </a:p>
          <a:p>
            <a:r>
              <a:rPr lang="en-US" dirty="0" smtClean="0"/>
              <a:t>Go / No-Go</a:t>
            </a:r>
          </a:p>
          <a:p>
            <a:pPr lvl="1"/>
            <a:r>
              <a:rPr lang="en-US" dirty="0" smtClean="0"/>
              <a:t>If Go, then old instances removed automatically</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46</a:t>
            </a:fld>
            <a:endParaRPr lang="en-US" dirty="0"/>
          </a:p>
        </p:txBody>
      </p:sp>
      <p:sp>
        <p:nvSpPr>
          <p:cNvPr id="5" name="Rectangle 4"/>
          <p:cNvSpPr/>
          <p:nvPr/>
        </p:nvSpPr>
        <p:spPr>
          <a:xfrm>
            <a:off x="6553200" y="5282820"/>
            <a:ext cx="2000869" cy="276999"/>
          </a:xfrm>
          <a:prstGeom prst="rect">
            <a:avLst/>
          </a:prstGeom>
        </p:spPr>
        <p:txBody>
          <a:bodyPr wrap="none">
            <a:spAutoFit/>
          </a:bodyPr>
          <a:lstStyle/>
          <a:p>
            <a:pPr>
              <a:defRPr/>
            </a:pPr>
            <a:r>
              <a:rPr lang="en-US" sz="1200" dirty="0"/>
              <a:t>[Cockcroft, March 2012]</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4945100"/>
            <a:ext cx="2068733" cy="9524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9640" y="1606655"/>
            <a:ext cx="2431256" cy="95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50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799" y="0"/>
            <a:ext cx="7274257" cy="990600"/>
          </a:xfrm>
        </p:spPr>
        <p:txBody>
          <a:bodyPr/>
          <a:lstStyle/>
          <a:p>
            <a:pPr marL="285750" indent="-285750"/>
            <a:r>
              <a:rPr lang="en-US" sz="3600" dirty="0"/>
              <a:t>Un-Controlled Experimentation</a:t>
            </a:r>
          </a:p>
        </p:txBody>
      </p:sp>
      <p:sp>
        <p:nvSpPr>
          <p:cNvPr id="3" name="Content Placeholder 2"/>
          <p:cNvSpPr>
            <a:spLocks noGrp="1"/>
          </p:cNvSpPr>
          <p:nvPr>
            <p:ph idx="1"/>
          </p:nvPr>
        </p:nvSpPr>
        <p:spPr>
          <a:xfrm>
            <a:off x="4572000" y="2514601"/>
            <a:ext cx="4876800" cy="3962400"/>
          </a:xfrm>
        </p:spPr>
        <p:txBody>
          <a:bodyPr>
            <a:normAutofit/>
          </a:bodyPr>
          <a:lstStyle/>
          <a:p>
            <a:pPr marL="0" indent="0">
              <a:buNone/>
            </a:pPr>
            <a:r>
              <a:rPr lang="en-US" sz="2800" b="1" dirty="0" smtClean="0"/>
              <a:t>Dogfood and Beta</a:t>
            </a:r>
          </a:p>
          <a:p>
            <a:pPr lvl="1"/>
            <a:endParaRPr lang="en-US" dirty="0" smtClean="0"/>
          </a:p>
          <a:p>
            <a:pPr marL="0" indent="0">
              <a:buNone/>
            </a:pPr>
            <a:r>
              <a:rPr lang="en-US" dirty="0" smtClean="0"/>
              <a:t>Different from AB Testing:</a:t>
            </a:r>
          </a:p>
          <a:p>
            <a:pPr lvl="1"/>
            <a:r>
              <a:rPr lang="en-US" dirty="0" smtClean="0"/>
              <a:t>Users opt-in; users know!</a:t>
            </a:r>
          </a:p>
          <a:p>
            <a:pPr lvl="1"/>
            <a:r>
              <a:rPr lang="en-US" dirty="0" smtClean="0"/>
              <a:t>Active Feedback (also telemetry)</a:t>
            </a:r>
            <a:endParaRPr lang="en-US" dirty="0"/>
          </a:p>
          <a:p>
            <a:endParaRPr lang="en-US" dirty="0" smtClean="0"/>
          </a:p>
          <a:p>
            <a:pPr marL="0" indent="0">
              <a:buNone/>
            </a:pPr>
            <a:r>
              <a:rPr lang="en-US" dirty="0" smtClean="0"/>
              <a:t>Dogfood vs. Beta</a:t>
            </a:r>
          </a:p>
          <a:p>
            <a:pPr lvl="1"/>
            <a:r>
              <a:rPr lang="en-US" dirty="0" smtClean="0"/>
              <a:t>DF: Providers use own product</a:t>
            </a:r>
          </a:p>
          <a:p>
            <a:pPr lvl="1"/>
            <a:r>
              <a:rPr lang="en-US" dirty="0" smtClean="0"/>
              <a:t>Beta: limited general audience usage</a:t>
            </a:r>
            <a:endParaRPr lang="en-US" dirty="0"/>
          </a:p>
        </p:txBody>
      </p:sp>
      <p:pic>
        <p:nvPicPr>
          <p:cNvPr id="5122" name="Picture 2" descr="C:\Users\seliot\Pictures\TiP\WP_00004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219200"/>
            <a:ext cx="4287649" cy="491347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91200" y="990600"/>
            <a:ext cx="1676400" cy="13636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Process 5"/>
          <p:cNvSpPr/>
          <p:nvPr/>
        </p:nvSpPr>
        <p:spPr>
          <a:xfrm>
            <a:off x="152400" y="152400"/>
            <a:ext cx="990600" cy="76200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dirty="0"/>
              <a:t>6</a:t>
            </a:r>
          </a:p>
        </p:txBody>
      </p:sp>
    </p:spTree>
    <p:extLst>
      <p:ext uri="{BB962C8B-B14F-4D97-AF65-F5344CB8AC3E}">
        <p14:creationId xmlns:p14="http://schemas.microsoft.com/office/powerpoint/2010/main" val="214880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fade">
                                      <p:cBhvr>
                                        <p:cTn id="19" dur="500"/>
                                        <p:tgtEl>
                                          <p:spTgt spid="51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sz="4000" dirty="0" smtClean="0"/>
              <a:t>The Experimentation Family</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0621427"/>
              </p:ext>
            </p:extLst>
          </p:nvPr>
        </p:nvGraphicFramePr>
        <p:xfrm>
          <a:off x="152400" y="914400"/>
          <a:ext cx="8763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14800" y="2743200"/>
            <a:ext cx="1133475" cy="146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305800" y="5552708"/>
            <a:ext cx="514350" cy="390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descr="C:\Users\seliot\AppData\Local\Microsoft\Windows\Temporary Internet Files\Content.IE5\2HG9SCR9\MC900013140[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77000" y="838200"/>
            <a:ext cx="1147715" cy="131370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524000" y="5943233"/>
            <a:ext cx="1839872" cy="701725"/>
            <a:chOff x="76203" y="3930104"/>
            <a:chExt cx="2849752" cy="1403449"/>
          </a:xfrm>
          <a:solidFill>
            <a:srgbClr val="00B0F0"/>
          </a:solidFill>
        </p:grpSpPr>
        <p:sp>
          <p:nvSpPr>
            <p:cNvPr id="8" name="Rounded Rectangle 7"/>
            <p:cNvSpPr/>
            <p:nvPr/>
          </p:nvSpPr>
          <p:spPr>
            <a:xfrm>
              <a:off x="76203" y="3930104"/>
              <a:ext cx="2849752" cy="1403449"/>
            </a:xfrm>
            <a:prstGeom prst="roundRect">
              <a:avLst>
                <a:gd name="adj" fmla="val 10000"/>
              </a:avLst>
            </a:prstGeom>
            <a:grp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9" name="Rounded Rectangle 4"/>
            <p:cNvSpPr/>
            <p:nvPr/>
          </p:nvSpPr>
          <p:spPr>
            <a:xfrm>
              <a:off x="117309" y="3971210"/>
              <a:ext cx="2767540" cy="13212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dirty="0" smtClean="0"/>
                <a:t>Business</a:t>
              </a:r>
              <a:endParaRPr lang="en-US" sz="2400" kern="1200" dirty="0"/>
            </a:p>
          </p:txBody>
        </p:sp>
      </p:grpSp>
      <p:grpSp>
        <p:nvGrpSpPr>
          <p:cNvPr id="10" name="Group 9"/>
          <p:cNvGrpSpPr/>
          <p:nvPr/>
        </p:nvGrpSpPr>
        <p:grpSpPr>
          <a:xfrm>
            <a:off x="4267200" y="5963786"/>
            <a:ext cx="2057400" cy="701725"/>
            <a:chOff x="76203" y="3930104"/>
            <a:chExt cx="2849752" cy="1403449"/>
          </a:xfrm>
          <a:solidFill>
            <a:srgbClr val="00B0F0"/>
          </a:solidFill>
        </p:grpSpPr>
        <p:sp>
          <p:nvSpPr>
            <p:cNvPr id="11" name="Rounded Rectangle 10"/>
            <p:cNvSpPr/>
            <p:nvPr/>
          </p:nvSpPr>
          <p:spPr>
            <a:xfrm>
              <a:off x="76203" y="3930104"/>
              <a:ext cx="2849752" cy="1403449"/>
            </a:xfrm>
            <a:prstGeom prst="roundRect">
              <a:avLst>
                <a:gd name="adj" fmla="val 10000"/>
              </a:avLst>
            </a:prstGeom>
            <a:grp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2" name="Rounded Rectangle 4"/>
            <p:cNvSpPr/>
            <p:nvPr/>
          </p:nvSpPr>
          <p:spPr>
            <a:xfrm>
              <a:off x="117309" y="3971210"/>
              <a:ext cx="2767539" cy="13212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dirty="0" smtClean="0"/>
                <a:t>Code Quality</a:t>
              </a:r>
              <a:endParaRPr lang="en-US" sz="2400" kern="1200" dirty="0"/>
            </a:p>
          </p:txBody>
        </p:sp>
      </p:grpSp>
      <p:pic>
        <p:nvPicPr>
          <p:cNvPr id="2050" name="Picture 2"/>
          <p:cNvPicPr>
            <a:picLocks noChangeAspect="1" noChangeArrowheads="1"/>
          </p:cNvPicPr>
          <p:nvPr/>
        </p:nvPicPr>
        <p:blipFill rotWithShape="1">
          <a:blip r:embed="rId10">
            <a:extLst>
              <a:ext uri="{28A0092B-C50C-407E-A947-70E740481C1C}">
                <a14:useLocalDpi xmlns:a14="http://schemas.microsoft.com/office/drawing/2010/main"/>
              </a:ext>
            </a:extLst>
          </a:blip>
          <a:srcRect/>
          <a:stretch/>
        </p:blipFill>
        <p:spPr bwMode="auto">
          <a:xfrm>
            <a:off x="7994389" y="3886200"/>
            <a:ext cx="10953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59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lstStyle/>
          <a:p>
            <a:r>
              <a:rPr lang="en-US" sz="4000" dirty="0" smtClean="0"/>
              <a:t>TiP Methodologies - Inputs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183909"/>
              </p:ext>
            </p:extLst>
          </p:nvPr>
        </p:nvGraphicFramePr>
        <p:xfrm>
          <a:off x="457200" y="1524000"/>
          <a:ext cx="8229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304800" y="457200"/>
            <a:ext cx="8610600" cy="954107"/>
          </a:xfrm>
          <a:prstGeom prst="rect">
            <a:avLst/>
          </a:prstGeom>
        </p:spPr>
        <p:txBody>
          <a:bodyPr wrap="square">
            <a:spAutoFit/>
          </a:bodyPr>
          <a:lstStyle/>
          <a:p>
            <a:pPr lvl="1">
              <a:spcBef>
                <a:spcPct val="20000"/>
              </a:spcBef>
            </a:pPr>
            <a:r>
              <a:rPr lang="en-US" sz="2800" dirty="0">
                <a:solidFill>
                  <a:schemeClr val="tx1">
                    <a:lumMod val="50000"/>
                    <a:lumOff val="50000"/>
                  </a:schemeClr>
                </a:solidFill>
              </a:rPr>
              <a:t>Where does the data driving your tests come from</a:t>
            </a:r>
            <a:r>
              <a:rPr lang="en-US" sz="2800" dirty="0" smtClean="0">
                <a:solidFill>
                  <a:schemeClr val="tx1">
                    <a:lumMod val="50000"/>
                    <a:lumOff val="50000"/>
                  </a:schemeClr>
                </a:solidFill>
              </a:rPr>
              <a:t>?</a:t>
            </a:r>
            <a:endParaRPr lang="en-US" sz="2800" dirty="0">
              <a:solidFill>
                <a:schemeClr val="tx1">
                  <a:lumMod val="50000"/>
                  <a:lumOff val="50000"/>
                </a:schemeClr>
              </a:solidFill>
            </a:endParaRPr>
          </a:p>
        </p:txBody>
      </p:sp>
      <p:pic>
        <p:nvPicPr>
          <p:cNvPr id="9" name="Picture 3" descr="C:\Users\seliot\AppData\Local\Microsoft\Windows\Temporary Internet Files\Content.IE5\4031HRHJ\MC900311156[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55189" y="1398550"/>
            <a:ext cx="792403" cy="13541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seliot\AppData\Local\Microsoft\Windows\Temporary Internet Files\Content.IE5\4JOEF1CU\MC900024471[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58581" y="4993919"/>
            <a:ext cx="1375819" cy="13541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seliot\AppData\Local\Microsoft\Windows\Temporary Internet Files\Content.IE5\4031HRHJ\MC900432556[1].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33400" y="4953000"/>
            <a:ext cx="1435980" cy="14359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seliot\AppData\Local\Microsoft\Windows\Temporary Internet Files\Content.IE5\7B66FXW9\MC900433942[1].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162800" y="1243821"/>
            <a:ext cx="1383127" cy="1383127"/>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514350" y="1371600"/>
            <a:ext cx="3981450" cy="5181600"/>
          </a:xfrm>
          <a:prstGeom prst="roundRect">
            <a:avLst/>
          </a:prstGeom>
          <a:noFill/>
          <a:ln w="5715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481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ctr"/>
            <a:r>
              <a:rPr lang="en-US" dirty="0"/>
              <a:t>TiP \</a:t>
            </a:r>
            <a:r>
              <a:rPr lang="en-US" dirty="0" smtClean="0"/>
              <a:t>tip\</a:t>
            </a:r>
            <a:endParaRPr lang="en-US" dirty="0">
              <a:effectLst/>
            </a:endParaRPr>
          </a:p>
        </p:txBody>
      </p:sp>
      <p:sp>
        <p:nvSpPr>
          <p:cNvPr id="5" name="Content Placeholder 4"/>
          <p:cNvSpPr>
            <a:spLocks noGrp="1"/>
          </p:cNvSpPr>
          <p:nvPr>
            <p:ph idx="1"/>
          </p:nvPr>
        </p:nvSpPr>
        <p:spPr/>
        <p:txBody>
          <a:bodyPr>
            <a:noAutofit/>
          </a:bodyPr>
          <a:lstStyle/>
          <a:p>
            <a:pPr marL="342900" lvl="2" indent="-342900">
              <a:buBlip>
                <a:blip r:embed="rId3"/>
              </a:buBlip>
            </a:pPr>
            <a:r>
              <a:rPr lang="en-US" sz="2800" b="1" dirty="0"/>
              <a:t>N</a:t>
            </a:r>
            <a:r>
              <a:rPr lang="en-US" sz="2800" b="1" dirty="0" smtClean="0"/>
              <a:t>oun</a:t>
            </a:r>
            <a:r>
              <a:rPr lang="en-US" sz="2800" dirty="0" smtClean="0"/>
              <a:t>: TiP </a:t>
            </a:r>
            <a:r>
              <a:rPr lang="en-US" sz="2800" dirty="0"/>
              <a:t>is a set of software testing methodologies that utilizes real users </a:t>
            </a:r>
            <a:r>
              <a:rPr lang="en-US" sz="2800" dirty="0" smtClean="0"/>
              <a:t>and/or </a:t>
            </a:r>
            <a:r>
              <a:rPr lang="en-US" sz="2800" dirty="0"/>
              <a:t>live environments to leverage the diversity of production while mitigating risks to end users. </a:t>
            </a:r>
            <a:endParaRPr lang="en-US" sz="2800" dirty="0" smtClean="0"/>
          </a:p>
          <a:p>
            <a:pPr marL="342900" lvl="2" indent="-342900">
              <a:buBlip>
                <a:blip r:embed="rId3"/>
              </a:buBlip>
            </a:pPr>
            <a:endParaRPr lang="en-US" sz="2800" dirty="0" smtClean="0"/>
          </a:p>
          <a:p>
            <a:pPr marL="342900" lvl="2" indent="-342900">
              <a:buBlip>
                <a:blip r:embed="rId3"/>
              </a:buBlip>
            </a:pPr>
            <a:r>
              <a:rPr lang="en-US" sz="2800" b="1" dirty="0"/>
              <a:t>V</a:t>
            </a:r>
            <a:r>
              <a:rPr lang="en-US" sz="2800" b="1" dirty="0" smtClean="0"/>
              <a:t>erb</a:t>
            </a:r>
            <a:r>
              <a:rPr lang="en-US" sz="2800" dirty="0" smtClean="0"/>
              <a:t> </a:t>
            </a:r>
            <a:r>
              <a:rPr lang="en-US" sz="2800" dirty="0"/>
              <a:t>[trans</a:t>
            </a:r>
            <a:r>
              <a:rPr lang="en-US" sz="2800" dirty="0" smtClean="0"/>
              <a:t>.]: TiP, TiPed, </a:t>
            </a:r>
          </a:p>
          <a:p>
            <a:pPr marL="0" lvl="2" indent="0">
              <a:buNone/>
            </a:pPr>
            <a:r>
              <a:rPr lang="en-US" sz="2800" dirty="0"/>
              <a:t>	</a:t>
            </a:r>
            <a:r>
              <a:rPr lang="en-US" sz="2800" dirty="0" smtClean="0"/>
              <a:t>		TiPing</a:t>
            </a:r>
            <a:endParaRPr lang="en-US" sz="2800" dirty="0"/>
          </a:p>
        </p:txBody>
      </p:sp>
      <p:pic>
        <p:nvPicPr>
          <p:cNvPr id="2052" name="Picture 4" descr="C:\Users\seliot\AppData\Local\Microsoft\Windows\Temporary Internet Files\Content.IE5\A8SNVAHI\MP900309617[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3352800"/>
            <a:ext cx="3095788" cy="22083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51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1"/>
          </a:xfrm>
        </p:spPr>
        <p:txBody>
          <a:bodyPr/>
          <a:lstStyle/>
          <a:p>
            <a:r>
              <a:rPr lang="en-US" sz="4000" dirty="0"/>
              <a:t>TiP Methodologies </a:t>
            </a:r>
            <a:r>
              <a:rPr lang="en-US" sz="4000" dirty="0" smtClean="0"/>
              <a:t>- Effects</a:t>
            </a:r>
            <a:endParaRPr lang="en-US" sz="4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586257055"/>
              </p:ext>
            </p:extLst>
          </p:nvPr>
        </p:nvGraphicFramePr>
        <p:xfrm>
          <a:off x="685800" y="1419224"/>
          <a:ext cx="8305800" cy="5057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152400" y="616803"/>
            <a:ext cx="8839200" cy="830997"/>
          </a:xfrm>
          <a:prstGeom prst="rect">
            <a:avLst/>
          </a:prstGeom>
        </p:spPr>
        <p:txBody>
          <a:bodyPr wrap="square">
            <a:spAutoFit/>
          </a:bodyPr>
          <a:lstStyle/>
          <a:p>
            <a:pPr marL="914400" lvl="1" indent="-457200">
              <a:spcBef>
                <a:spcPct val="20000"/>
              </a:spcBef>
              <a:buFont typeface="Arial" pitchFamily="34" charset="0"/>
              <a:buChar char="•"/>
            </a:pPr>
            <a:r>
              <a:rPr lang="en-US" sz="2400" dirty="0">
                <a:solidFill>
                  <a:schemeClr val="tx1">
                    <a:lumMod val="50000"/>
                    <a:lumOff val="50000"/>
                  </a:schemeClr>
                </a:solidFill>
              </a:rPr>
              <a:t>Does the test change or act on </a:t>
            </a:r>
            <a:r>
              <a:rPr lang="en-US" sz="2400" dirty="0" smtClean="0">
                <a:solidFill>
                  <a:schemeClr val="tx1">
                    <a:lumMod val="50000"/>
                    <a:lumOff val="50000"/>
                  </a:schemeClr>
                </a:solidFill>
              </a:rPr>
              <a:t>production, </a:t>
            </a:r>
            <a:r>
              <a:rPr lang="en-US" sz="2400" dirty="0">
                <a:solidFill>
                  <a:schemeClr val="tx1">
                    <a:lumMod val="50000"/>
                    <a:lumOff val="50000"/>
                  </a:schemeClr>
                </a:solidFill>
              </a:rPr>
              <a:t>and how?</a:t>
            </a:r>
          </a:p>
        </p:txBody>
      </p:sp>
      <p:sp>
        <p:nvSpPr>
          <p:cNvPr id="3" name="Rounded Rectangle 2"/>
          <p:cNvSpPr/>
          <p:nvPr/>
        </p:nvSpPr>
        <p:spPr>
          <a:xfrm>
            <a:off x="990600" y="4267200"/>
            <a:ext cx="2286000" cy="1905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t>Data Mining</a:t>
            </a:r>
          </a:p>
          <a:p>
            <a:pPr marL="91440" lvl="0" indent="-91440">
              <a:buFont typeface="Arial" pitchFamily="34" charset="0"/>
              <a:buChar char="•"/>
            </a:pPr>
            <a:endParaRPr lang="en-US" sz="2000" dirty="0" smtClean="0"/>
          </a:p>
          <a:p>
            <a:pPr lvl="0"/>
            <a:r>
              <a:rPr lang="en-US" sz="2000" dirty="0" smtClean="0"/>
              <a:t>User Perf. Testing</a:t>
            </a:r>
            <a:endParaRPr lang="en-US" sz="2000" dirty="0"/>
          </a:p>
          <a:p>
            <a:pPr marL="91440" lvl="0" indent="-91440">
              <a:buFont typeface="Arial" pitchFamily="34" charset="0"/>
              <a:buChar char="•"/>
            </a:pPr>
            <a:endParaRPr lang="en-US" sz="2000" dirty="0" smtClean="0"/>
          </a:p>
          <a:p>
            <a:pPr lvl="0"/>
            <a:r>
              <a:rPr lang="en-US" sz="2000" dirty="0" smtClean="0"/>
              <a:t>Environment Validation</a:t>
            </a:r>
            <a:endParaRPr lang="en-US" sz="2000" dirty="0"/>
          </a:p>
        </p:txBody>
      </p:sp>
      <p:sp>
        <p:nvSpPr>
          <p:cNvPr id="6" name="Rounded Rectangle 5"/>
          <p:cNvSpPr/>
          <p:nvPr/>
        </p:nvSpPr>
        <p:spPr>
          <a:xfrm>
            <a:off x="6172200" y="1371600"/>
            <a:ext cx="2705100" cy="5181600"/>
          </a:xfrm>
          <a:prstGeom prst="roundRect">
            <a:avLst/>
          </a:prstGeom>
          <a:noFill/>
          <a:ln w="5715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3733800" y="4457699"/>
            <a:ext cx="2286000" cy="1905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pPr>
            <a:r>
              <a:rPr lang="en-US" sz="2000" dirty="0" smtClean="0"/>
              <a:t>Experim. for Design</a:t>
            </a:r>
          </a:p>
          <a:p>
            <a:pPr lvl="0">
              <a:spcAft>
                <a:spcPts val="600"/>
              </a:spcAft>
            </a:pPr>
            <a:r>
              <a:rPr lang="en-US" sz="2000" dirty="0" smtClean="0"/>
              <a:t>Controlled Test Flight</a:t>
            </a:r>
          </a:p>
          <a:p>
            <a:pPr lvl="0">
              <a:spcAft>
                <a:spcPts val="600"/>
              </a:spcAft>
            </a:pPr>
            <a:r>
              <a:rPr lang="en-US" sz="2000" dirty="0" smtClean="0"/>
              <a:t>Dogfood/Beta</a:t>
            </a:r>
            <a:endParaRPr lang="en-US" sz="2000" dirty="0"/>
          </a:p>
        </p:txBody>
      </p:sp>
    </p:spTree>
    <p:extLst>
      <p:ext uri="{BB962C8B-B14F-4D97-AF65-F5344CB8AC3E}">
        <p14:creationId xmlns:p14="http://schemas.microsoft.com/office/powerpoint/2010/main" val="419928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A-Z</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40377333"/>
              </p:ext>
            </p:extLst>
          </p:nvPr>
        </p:nvGraphicFramePr>
        <p:xfrm>
          <a:off x="457202" y="1219200"/>
          <a:ext cx="8229599" cy="5090160"/>
        </p:xfrm>
        <a:graphic>
          <a:graphicData uri="http://schemas.openxmlformats.org/drawingml/2006/table">
            <a:tbl>
              <a:tblPr bandRow="1">
                <a:tableStyleId>{5C22544A-7EE6-4342-B048-85BDC9FD1C3A}</a:tableStyleId>
              </a:tblPr>
              <a:tblGrid>
                <a:gridCol w="745028"/>
                <a:gridCol w="3361988"/>
                <a:gridCol w="760595"/>
                <a:gridCol w="3361988"/>
              </a:tblGrid>
              <a:tr h="370840">
                <a:tc>
                  <a:txBody>
                    <a:bodyPr/>
                    <a:lstStyle/>
                    <a:p>
                      <a:r>
                        <a:rPr lang="en-US" dirty="0" smtClean="0">
                          <a:solidFill>
                            <a:schemeClr val="bg2">
                              <a:lumMod val="75000"/>
                            </a:schemeClr>
                          </a:solidFill>
                        </a:rPr>
                        <a:t>A</a:t>
                      </a:r>
                    </a:p>
                  </a:txBody>
                  <a:tcPr/>
                </a:tc>
                <a:tc>
                  <a:txBody>
                    <a:bodyPr/>
                    <a:lstStyle/>
                    <a:p>
                      <a:r>
                        <a:rPr lang="en-US" dirty="0" smtClean="0">
                          <a:solidFill>
                            <a:schemeClr val="bg2">
                              <a:lumMod val="75000"/>
                            </a:schemeClr>
                          </a:solidFill>
                        </a:rPr>
                        <a:t>Active Monitoring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N</a:t>
                      </a:r>
                      <a:endParaRPr lang="en-US" dirty="0">
                        <a:solidFill>
                          <a:schemeClr val="bg2">
                            <a:lumMod val="75000"/>
                          </a:schemeClr>
                        </a:solidFill>
                      </a:endParaRPr>
                    </a:p>
                  </a:txBody>
                  <a:tcPr/>
                </a:tc>
                <a:tc>
                  <a:txBody>
                    <a:bodyPr/>
                    <a:lstStyle/>
                    <a:p>
                      <a:r>
                        <a:rPr lang="en-US" dirty="0" smtClean="0">
                          <a:solidFill>
                            <a:schemeClr val="bg2">
                              <a:lumMod val="75000"/>
                            </a:schemeClr>
                          </a:solidFill>
                        </a:rPr>
                        <a:t>Not</a:t>
                      </a:r>
                      <a:r>
                        <a:rPr lang="en-US" baseline="0" dirty="0" smtClean="0">
                          <a:solidFill>
                            <a:schemeClr val="bg2">
                              <a:lumMod val="75000"/>
                            </a:schemeClr>
                          </a:solidFill>
                        </a:rPr>
                        <a:t> to Do, What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B</a:t>
                      </a:r>
                    </a:p>
                  </a:txBody>
                  <a:tcPr/>
                </a:tc>
                <a:tc>
                  <a:txBody>
                    <a:bodyPr/>
                    <a:lstStyle/>
                    <a:p>
                      <a:r>
                        <a:rPr lang="en-US" dirty="0" smtClean="0">
                          <a:solidFill>
                            <a:schemeClr val="bg2">
                              <a:lumMod val="75000"/>
                            </a:schemeClr>
                          </a:solidFill>
                        </a:rPr>
                        <a:t>Big Data</a:t>
                      </a:r>
                      <a:endParaRPr lang="en-US" dirty="0">
                        <a:solidFill>
                          <a:schemeClr val="bg2">
                            <a:lumMod val="75000"/>
                          </a:schemeClr>
                        </a:solidFill>
                      </a:endParaRPr>
                    </a:p>
                  </a:txBody>
                  <a:tcPr/>
                </a:tc>
                <a:tc>
                  <a:txBody>
                    <a:bodyPr/>
                    <a:lstStyle/>
                    <a:p>
                      <a:r>
                        <a:rPr lang="en-US" dirty="0" smtClean="0">
                          <a:solidFill>
                            <a:schemeClr val="bg2">
                              <a:lumMod val="75000"/>
                            </a:schemeClr>
                          </a:solidFill>
                        </a:rPr>
                        <a:t>O</a:t>
                      </a:r>
                      <a:endParaRPr lang="en-US" dirty="0">
                        <a:solidFill>
                          <a:schemeClr val="bg2">
                            <a:lumMod val="75000"/>
                          </a:schemeClr>
                        </a:solidFill>
                      </a:endParaRPr>
                    </a:p>
                  </a:txBody>
                  <a:tcPr/>
                </a:tc>
                <a:tc>
                  <a:txBody>
                    <a:bodyPr/>
                    <a:lstStyle/>
                    <a:p>
                      <a:r>
                        <a:rPr lang="en-US" dirty="0" smtClean="0">
                          <a:solidFill>
                            <a:schemeClr val="bg2">
                              <a:lumMod val="75000"/>
                            </a:schemeClr>
                          </a:solidFill>
                        </a:rPr>
                        <a:t>Operations  </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C</a:t>
                      </a:r>
                      <a:endParaRPr lang="en-US" dirty="0">
                        <a:solidFill>
                          <a:schemeClr val="bg2">
                            <a:lumMod val="75000"/>
                          </a:schemeClr>
                        </a:solidFill>
                      </a:endParaRPr>
                    </a:p>
                  </a:txBody>
                  <a:tcPr/>
                </a:tc>
                <a:tc>
                  <a:txBody>
                    <a:bodyPr/>
                    <a:lstStyle/>
                    <a:p>
                      <a:r>
                        <a:rPr lang="en-US" dirty="0" smtClean="0">
                          <a:solidFill>
                            <a:schemeClr val="bg2">
                              <a:lumMod val="75000"/>
                            </a:schemeClr>
                          </a:solidFill>
                        </a:rPr>
                        <a:t>Client</a:t>
                      </a:r>
                      <a:r>
                        <a:rPr lang="en-US" baseline="0" dirty="0" smtClean="0">
                          <a:solidFill>
                            <a:schemeClr val="bg2">
                              <a:lumMod val="75000"/>
                            </a:schemeClr>
                          </a:solidFill>
                        </a:rPr>
                        <a:t> Instrumentation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P</a:t>
                      </a:r>
                      <a:endParaRPr lang="en-US" dirty="0">
                        <a:solidFill>
                          <a:schemeClr val="bg2">
                            <a:lumMod val="75000"/>
                          </a:schemeClr>
                        </a:solidFill>
                      </a:endParaRPr>
                    </a:p>
                  </a:txBody>
                  <a:tcPr/>
                </a:tc>
                <a:tc>
                  <a:txBody>
                    <a:bodyPr/>
                    <a:lstStyle/>
                    <a:p>
                      <a:r>
                        <a:rPr lang="en-US" dirty="0" smtClean="0">
                          <a:solidFill>
                            <a:schemeClr val="bg2">
                              <a:lumMod val="75000"/>
                            </a:schemeClr>
                          </a:solidFill>
                        </a:rPr>
                        <a:t>Performance Testing</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D</a:t>
                      </a:r>
                      <a:endParaRPr lang="en-US" dirty="0">
                        <a:solidFill>
                          <a:schemeClr val="bg2">
                            <a:lumMod val="75000"/>
                          </a:schemeClr>
                        </a:solidFill>
                      </a:endParaRPr>
                    </a:p>
                  </a:txBody>
                  <a:tcPr/>
                </a:tc>
                <a:tc>
                  <a:txBody>
                    <a:bodyPr/>
                    <a:lstStyle/>
                    <a:p>
                      <a:r>
                        <a:rPr lang="en-US" dirty="0" smtClean="0">
                          <a:solidFill>
                            <a:schemeClr val="bg2">
                              <a:lumMod val="75000"/>
                            </a:schemeClr>
                          </a:solidFill>
                        </a:rPr>
                        <a:t>Data Mining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Q</a:t>
                      </a:r>
                      <a:endParaRPr lang="en-US" dirty="0">
                        <a:solidFill>
                          <a:schemeClr val="bg2">
                            <a:lumMod val="75000"/>
                          </a:schemeClr>
                        </a:solidFill>
                      </a:endParaRPr>
                    </a:p>
                  </a:txBody>
                  <a:tcPr/>
                </a:tc>
                <a:tc>
                  <a:txBody>
                    <a:bodyPr/>
                    <a:lstStyle/>
                    <a:p>
                      <a:r>
                        <a:rPr lang="en-US" dirty="0" smtClean="0">
                          <a:solidFill>
                            <a:schemeClr val="bg2">
                              <a:lumMod val="75000"/>
                            </a:schemeClr>
                          </a:solidFill>
                        </a:rPr>
                        <a:t>Quality Signal</a:t>
                      </a:r>
                      <a:endParaRPr lang="en-US" dirty="0">
                        <a:solidFill>
                          <a:schemeClr val="bg2">
                            <a:lumMod val="75000"/>
                          </a:schemeClr>
                        </a:solidFill>
                      </a:endParaRPr>
                    </a:p>
                  </a:txBody>
                  <a:tcPr/>
                </a:tc>
              </a:tr>
              <a:tr h="370840">
                <a:tc>
                  <a:txBody>
                    <a:bodyPr/>
                    <a:lstStyle/>
                    <a:p>
                      <a:pPr marL="0" algn="l" defTabSz="914400" rtl="0" eaLnBrk="1" latinLnBrk="0" hangingPunct="1"/>
                      <a:r>
                        <a:rPr lang="en-US" sz="1800" kern="1200" dirty="0" smtClean="0">
                          <a:solidFill>
                            <a:schemeClr val="tx1"/>
                          </a:solidFill>
                          <a:latin typeface="+mn-lt"/>
                          <a:ea typeface="+mn-ea"/>
                          <a:cs typeface="+mn-cs"/>
                        </a:rPr>
                        <a:t>E</a:t>
                      </a:r>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Experimentation</a:t>
                      </a:r>
                      <a:endParaRPr lang="en-US" sz="1800" kern="1200" dirty="0">
                        <a:solidFill>
                          <a:schemeClr val="tx1"/>
                        </a:solidFill>
                        <a:latin typeface="+mn-lt"/>
                        <a:ea typeface="+mn-ea"/>
                        <a:cs typeface="+mn-cs"/>
                      </a:endParaRPr>
                    </a:p>
                  </a:txBody>
                  <a:tcPr/>
                </a:tc>
                <a:tc>
                  <a:txBody>
                    <a:bodyPr/>
                    <a:lstStyle/>
                    <a:p>
                      <a:r>
                        <a:rPr lang="en-US" dirty="0" smtClean="0">
                          <a:solidFill>
                            <a:schemeClr val="bg2">
                              <a:lumMod val="75000"/>
                            </a:schemeClr>
                          </a:solidFill>
                        </a:rPr>
                        <a:t>R</a:t>
                      </a:r>
                      <a:endParaRPr lang="en-US" dirty="0">
                        <a:solidFill>
                          <a:schemeClr val="bg2">
                            <a:lumMod val="75000"/>
                          </a:schemeClr>
                        </a:solidFill>
                      </a:endParaRPr>
                    </a:p>
                  </a:txBody>
                  <a:tcPr/>
                </a:tc>
                <a:tc>
                  <a:txBody>
                    <a:bodyPr/>
                    <a:lstStyle/>
                    <a:p>
                      <a:r>
                        <a:rPr lang="en-US" dirty="0" smtClean="0">
                          <a:solidFill>
                            <a:schemeClr val="bg2">
                              <a:lumMod val="75000"/>
                            </a:schemeClr>
                          </a:solidFill>
                        </a:rPr>
                        <a:t>Real Data Input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F</a:t>
                      </a:r>
                      <a:endParaRPr lang="en-US" dirty="0">
                        <a:solidFill>
                          <a:schemeClr val="bg2">
                            <a:lumMod val="75000"/>
                          </a:schemeClr>
                        </a:solidFill>
                      </a:endParaRPr>
                    </a:p>
                  </a:txBody>
                  <a:tcPr/>
                </a:tc>
                <a:tc>
                  <a:txBody>
                    <a:bodyPr/>
                    <a:lstStyle/>
                    <a:p>
                      <a:r>
                        <a:rPr lang="en-US" dirty="0" smtClean="0">
                          <a:solidFill>
                            <a:schemeClr val="bg2">
                              <a:lumMod val="75000"/>
                            </a:schemeClr>
                          </a:solidFill>
                        </a:rPr>
                        <a:t>Fault Injection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S</a:t>
                      </a:r>
                      <a:endParaRPr lang="en-US" dirty="0">
                        <a:solidFill>
                          <a:schemeClr val="bg2">
                            <a:lumMod val="75000"/>
                          </a:schemeClr>
                        </a:solidFill>
                      </a:endParaRPr>
                    </a:p>
                  </a:txBody>
                  <a:tcPr/>
                </a:tc>
                <a:tc>
                  <a:txBody>
                    <a:bodyPr/>
                    <a:lstStyle/>
                    <a:p>
                      <a:r>
                        <a:rPr lang="en-US" dirty="0" smtClean="0">
                          <a:solidFill>
                            <a:schemeClr val="bg2">
                              <a:lumMod val="75000"/>
                            </a:schemeClr>
                          </a:solidFill>
                        </a:rPr>
                        <a:t>Service, Effect on</a:t>
                      </a:r>
                      <a:r>
                        <a:rPr lang="en-US" baseline="0" dirty="0" smtClean="0">
                          <a:solidFill>
                            <a:schemeClr val="bg2">
                              <a:lumMod val="75000"/>
                            </a:schemeClr>
                          </a:solidFill>
                        </a:rPr>
                        <a:t>;</a:t>
                      </a:r>
                    </a:p>
                    <a:p>
                      <a:r>
                        <a:rPr lang="en-US" baseline="0" dirty="0" smtClean="0">
                          <a:solidFill>
                            <a:schemeClr val="bg2">
                              <a:lumMod val="75000"/>
                            </a:schemeClr>
                          </a:solidFill>
                        </a:rPr>
                        <a:t>Synthetic Data Input</a:t>
                      </a:r>
                      <a:endParaRPr lang="en-US" dirty="0">
                        <a:solidFill>
                          <a:schemeClr val="bg2">
                            <a:lumMod val="75000"/>
                          </a:schemeClr>
                        </a:solidFill>
                      </a:endParaRPr>
                    </a:p>
                  </a:txBody>
                  <a:tcPr/>
                </a:tc>
              </a:tr>
              <a:tr h="370840">
                <a:tc>
                  <a:txBody>
                    <a:bodyPr/>
                    <a:lstStyle/>
                    <a:p>
                      <a:pPr marL="0" algn="l" defTabSz="914400" rtl="0" eaLnBrk="1" latinLnBrk="0" hangingPunct="1"/>
                      <a:r>
                        <a:rPr lang="en-US" sz="1800" kern="1200" dirty="0" smtClean="0">
                          <a:solidFill>
                            <a:schemeClr val="tx1"/>
                          </a:solidFill>
                          <a:latin typeface="+mn-lt"/>
                          <a:ea typeface="+mn-ea"/>
                          <a:cs typeface="+mn-cs"/>
                        </a:rPr>
                        <a:t>G</a:t>
                      </a:r>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Go / No-go for deployment</a:t>
                      </a:r>
                      <a:endParaRPr lang="en-US" sz="1800" kern="1200" dirty="0">
                        <a:solidFill>
                          <a:schemeClr val="tx1"/>
                        </a:solidFill>
                        <a:latin typeface="+mn-lt"/>
                        <a:ea typeface="+mn-ea"/>
                        <a:cs typeface="+mn-cs"/>
                      </a:endParaRPr>
                    </a:p>
                  </a:txBody>
                  <a:tcPr/>
                </a:tc>
                <a:tc>
                  <a:txBody>
                    <a:bodyPr/>
                    <a:lstStyle/>
                    <a:p>
                      <a:r>
                        <a:rPr lang="en-US" dirty="0" smtClean="0">
                          <a:solidFill>
                            <a:schemeClr val="bg2">
                              <a:lumMod val="75000"/>
                            </a:schemeClr>
                          </a:solidFill>
                        </a:rPr>
                        <a:t>T</a:t>
                      </a:r>
                      <a:endParaRPr lang="en-US" dirty="0">
                        <a:solidFill>
                          <a:schemeClr val="bg2">
                            <a:lumMod val="75000"/>
                          </a:schemeClr>
                        </a:solidFill>
                      </a:endParaRPr>
                    </a:p>
                  </a:txBody>
                  <a:tcPr/>
                </a:tc>
                <a:tc>
                  <a:txBody>
                    <a:bodyPr/>
                    <a:lstStyle/>
                    <a:p>
                      <a:r>
                        <a:rPr lang="en-US" dirty="0" smtClean="0">
                          <a:solidFill>
                            <a:schemeClr val="bg2">
                              <a:lumMod val="75000"/>
                            </a:schemeClr>
                          </a:solidFill>
                        </a:rPr>
                        <a:t>Three Stages</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H</a:t>
                      </a:r>
                      <a:endParaRPr lang="en-US" dirty="0">
                        <a:solidFill>
                          <a:schemeClr val="bg2">
                            <a:lumMod val="75000"/>
                          </a:schemeClr>
                        </a:solidFill>
                      </a:endParaRPr>
                    </a:p>
                  </a:txBody>
                  <a:tcPr/>
                </a:tc>
                <a:tc>
                  <a:txBody>
                    <a:bodyPr/>
                    <a:lstStyle/>
                    <a:p>
                      <a:r>
                        <a:rPr lang="en-US" dirty="0" smtClean="0">
                          <a:solidFill>
                            <a:schemeClr val="bg2">
                              <a:lumMod val="75000"/>
                            </a:schemeClr>
                          </a:solidFill>
                        </a:rPr>
                        <a:t>High Availability</a:t>
                      </a:r>
                      <a:endParaRPr lang="en-US" dirty="0">
                        <a:solidFill>
                          <a:schemeClr val="bg2">
                            <a:lumMod val="75000"/>
                          </a:schemeClr>
                        </a:solidFill>
                      </a:endParaRPr>
                    </a:p>
                  </a:txBody>
                  <a:tcPr/>
                </a:tc>
                <a:tc>
                  <a:txBody>
                    <a:bodyPr/>
                    <a:lstStyle/>
                    <a:p>
                      <a:r>
                        <a:rPr lang="en-US" dirty="0" smtClean="0">
                          <a:solidFill>
                            <a:schemeClr val="tx1"/>
                          </a:solidFill>
                        </a:rPr>
                        <a:t>U</a:t>
                      </a:r>
                      <a:endParaRPr lang="en-US" dirty="0">
                        <a:solidFill>
                          <a:schemeClr val="tx1"/>
                        </a:solidFill>
                      </a:endParaRPr>
                    </a:p>
                  </a:txBody>
                  <a:tcPr/>
                </a:tc>
                <a:tc>
                  <a:txBody>
                    <a:bodyPr/>
                    <a:lstStyle/>
                    <a:p>
                      <a:r>
                        <a:rPr lang="en-US" dirty="0" smtClean="0">
                          <a:solidFill>
                            <a:schemeClr val="tx1"/>
                          </a:solidFill>
                        </a:rPr>
                        <a:t>Users, Experiment with</a:t>
                      </a:r>
                      <a:endParaRPr lang="en-US" dirty="0">
                        <a:solidFill>
                          <a:schemeClr val="tx1"/>
                        </a:solidFill>
                      </a:endParaRPr>
                    </a:p>
                  </a:txBody>
                  <a:tcPr/>
                </a:tc>
              </a:tr>
              <a:tr h="370840">
                <a:tc>
                  <a:txBody>
                    <a:bodyPr/>
                    <a:lstStyle/>
                    <a:p>
                      <a:r>
                        <a:rPr lang="en-US" dirty="0" smtClean="0">
                          <a:solidFill>
                            <a:schemeClr val="bg2">
                              <a:lumMod val="75000"/>
                            </a:schemeClr>
                          </a:solidFill>
                        </a:rPr>
                        <a:t>I</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Iterative Virtuous Cycle</a:t>
                      </a:r>
                    </a:p>
                  </a:txBody>
                  <a:tcPr/>
                </a:tc>
                <a:tc>
                  <a:txBody>
                    <a:bodyPr/>
                    <a:lstStyle/>
                    <a:p>
                      <a:r>
                        <a:rPr lang="en-US" dirty="0" smtClean="0">
                          <a:solidFill>
                            <a:schemeClr val="bg2">
                              <a:lumMod val="75000"/>
                            </a:schemeClr>
                          </a:solidFill>
                        </a:rPr>
                        <a:t>V</a:t>
                      </a:r>
                      <a:endParaRPr lang="en-US" dirty="0">
                        <a:solidFill>
                          <a:schemeClr val="bg2">
                            <a:lumMod val="75000"/>
                          </a:schemeClr>
                        </a:solidFill>
                      </a:endParaRPr>
                    </a:p>
                  </a:txBody>
                  <a:tcPr/>
                </a:tc>
                <a:tc>
                  <a:txBody>
                    <a:bodyPr/>
                    <a:lstStyle/>
                    <a:p>
                      <a:r>
                        <a:rPr lang="en-US" dirty="0" smtClean="0">
                          <a:solidFill>
                            <a:schemeClr val="bg2">
                              <a:lumMod val="75000"/>
                            </a:schemeClr>
                          </a:solidFill>
                        </a:rPr>
                        <a:t>Validation in</a:t>
                      </a:r>
                      <a:r>
                        <a:rPr lang="en-US" baseline="0" dirty="0" smtClean="0">
                          <a:solidFill>
                            <a:schemeClr val="bg2">
                              <a:lumMod val="75000"/>
                            </a:schemeClr>
                          </a:solidFill>
                        </a:rPr>
                        <a:t> Data Center</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J</a:t>
                      </a:r>
                      <a:endParaRPr lang="en-US" dirty="0">
                        <a:solidFill>
                          <a:schemeClr val="bg2">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bg2">
                              <a:lumMod val="75000"/>
                            </a:schemeClr>
                          </a:solidFill>
                          <a:latin typeface="+mn-lt"/>
                          <a:ea typeface="+mn-ea"/>
                          <a:cs typeface="+mn-cs"/>
                        </a:rPr>
                        <a:t>JSI: J-script Instrumentation</a:t>
                      </a:r>
                      <a:endParaRPr lang="en-US" sz="1800" kern="1200" noProof="0" dirty="0">
                        <a:solidFill>
                          <a:schemeClr val="bg2">
                            <a:lumMod val="75000"/>
                          </a:schemeClr>
                        </a:solidFill>
                        <a:latin typeface="+mn-lt"/>
                        <a:ea typeface="+mn-ea"/>
                        <a:cs typeface="+mn-cs"/>
                      </a:endParaRPr>
                    </a:p>
                  </a:txBody>
                  <a:tcPr/>
                </a:tc>
                <a:tc>
                  <a:txBody>
                    <a:bodyPr/>
                    <a:lstStyle/>
                    <a:p>
                      <a:r>
                        <a:rPr lang="en-US" dirty="0" smtClean="0">
                          <a:solidFill>
                            <a:schemeClr val="bg2">
                              <a:lumMod val="75000"/>
                            </a:schemeClr>
                          </a:solidFill>
                        </a:rPr>
                        <a:t>W</a:t>
                      </a:r>
                      <a:endParaRPr lang="en-US" dirty="0">
                        <a:solidFill>
                          <a:schemeClr val="bg2">
                            <a:lumMod val="75000"/>
                          </a:schemeClr>
                        </a:solidFill>
                      </a:endParaRPr>
                    </a:p>
                  </a:txBody>
                  <a:tcPr/>
                </a:tc>
                <a:tc>
                  <a:txBody>
                    <a:bodyPr/>
                    <a:lstStyle/>
                    <a:p>
                      <a:r>
                        <a:rPr lang="en-US" dirty="0" smtClean="0">
                          <a:solidFill>
                            <a:schemeClr val="bg2">
                              <a:lumMod val="75000"/>
                            </a:schemeClr>
                          </a:solidFill>
                        </a:rPr>
                        <a:t>Write Once, Test Anywhere</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K</a:t>
                      </a:r>
                      <a:endParaRPr lang="en-US" dirty="0">
                        <a:solidFill>
                          <a:schemeClr val="bg2">
                            <a:lumMod val="75000"/>
                          </a:schemeClr>
                        </a:solidFill>
                      </a:endParaRPr>
                    </a:p>
                  </a:txBody>
                  <a:tcPr/>
                </a:tc>
                <a:tc>
                  <a:txBody>
                    <a:bodyPr/>
                    <a:lstStyle/>
                    <a:p>
                      <a:r>
                        <a:rPr lang="en-US" dirty="0" smtClean="0">
                          <a:solidFill>
                            <a:schemeClr val="bg2">
                              <a:lumMod val="75000"/>
                            </a:schemeClr>
                          </a:solidFill>
                        </a:rPr>
                        <a:t>Kill production instances</a:t>
                      </a:r>
                      <a:endParaRPr lang="en-US" dirty="0">
                        <a:solidFill>
                          <a:schemeClr val="bg2">
                            <a:lumMod val="75000"/>
                          </a:schemeClr>
                        </a:solidFill>
                      </a:endParaRPr>
                    </a:p>
                  </a:txBody>
                  <a:tcPr/>
                </a:tc>
                <a:tc>
                  <a:txBody>
                    <a:bodyPr/>
                    <a:lstStyle/>
                    <a:p>
                      <a:r>
                        <a:rPr lang="en-US" dirty="0" smtClean="0">
                          <a:solidFill>
                            <a:schemeClr val="tx1"/>
                          </a:solidFill>
                        </a:rPr>
                        <a:t>X</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eXposure Control</a:t>
                      </a:r>
                    </a:p>
                  </a:txBody>
                  <a:tcPr/>
                </a:tc>
              </a:tr>
              <a:tr h="370840">
                <a:tc>
                  <a:txBody>
                    <a:bodyPr/>
                    <a:lstStyle/>
                    <a:p>
                      <a:r>
                        <a:rPr lang="en-US" dirty="0" smtClean="0">
                          <a:solidFill>
                            <a:schemeClr val="bg2">
                              <a:lumMod val="75000"/>
                            </a:schemeClr>
                          </a:solidFill>
                        </a:rPr>
                        <a:t>L</a:t>
                      </a:r>
                      <a:endParaRPr lang="en-US" dirty="0">
                        <a:solidFill>
                          <a:schemeClr val="bg2">
                            <a:lumMod val="75000"/>
                          </a:schemeClr>
                        </a:solidFill>
                      </a:endParaRPr>
                    </a:p>
                  </a:txBody>
                  <a:tcPr/>
                </a:tc>
                <a:tc>
                  <a:txBody>
                    <a:bodyPr/>
                    <a:lstStyle/>
                    <a:p>
                      <a:r>
                        <a:rPr lang="en-US" dirty="0" smtClean="0">
                          <a:solidFill>
                            <a:schemeClr val="bg2">
                              <a:lumMod val="75000"/>
                            </a:schemeClr>
                          </a:solidFill>
                        </a:rPr>
                        <a:t>Load Testing in Production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Y</a:t>
                      </a:r>
                      <a:endParaRPr lang="en-US" dirty="0">
                        <a:solidFill>
                          <a:schemeClr val="bg2">
                            <a:lumMod val="75000"/>
                          </a:schemeClr>
                        </a:solidFill>
                      </a:endParaRPr>
                    </a:p>
                  </a:txBody>
                  <a:tcPr/>
                </a:tc>
                <a:tc>
                  <a:txBody>
                    <a:bodyPr/>
                    <a:lstStyle/>
                    <a:p>
                      <a:r>
                        <a:rPr lang="en-US" dirty="0" smtClean="0">
                          <a:solidFill>
                            <a:schemeClr val="bg2">
                              <a:lumMod val="75000"/>
                            </a:schemeClr>
                          </a:solidFill>
                        </a:rPr>
                        <a:t>Y TiP?</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M</a:t>
                      </a:r>
                      <a:endParaRPr lang="en-US" dirty="0">
                        <a:solidFill>
                          <a:schemeClr val="bg2">
                            <a:lumMod val="75000"/>
                          </a:schemeClr>
                        </a:solidFill>
                      </a:endParaRPr>
                    </a:p>
                  </a:txBody>
                  <a:tcPr/>
                </a:tc>
                <a:tc>
                  <a:txBody>
                    <a:bodyPr/>
                    <a:lstStyle/>
                    <a:p>
                      <a:r>
                        <a:rPr lang="en-US" dirty="0" smtClean="0">
                          <a:solidFill>
                            <a:schemeClr val="bg2">
                              <a:lumMod val="75000"/>
                            </a:schemeClr>
                          </a:solidFill>
                        </a:rPr>
                        <a:t>Methodologies</a:t>
                      </a:r>
                      <a:endParaRPr lang="en-US" dirty="0">
                        <a:solidFill>
                          <a:schemeClr val="bg2">
                            <a:lumMod val="75000"/>
                          </a:schemeClr>
                        </a:solidFill>
                      </a:endParaRPr>
                    </a:p>
                  </a:txBody>
                  <a:tcPr/>
                </a:tc>
                <a:tc>
                  <a:txBody>
                    <a:bodyPr/>
                    <a:lstStyle/>
                    <a:p>
                      <a:r>
                        <a:rPr lang="en-US" dirty="0" smtClean="0">
                          <a:solidFill>
                            <a:schemeClr val="bg2">
                              <a:lumMod val="75000"/>
                            </a:schemeClr>
                          </a:solidFill>
                        </a:rPr>
                        <a:t>Z</a:t>
                      </a:r>
                      <a:endParaRPr lang="en-US" dirty="0">
                        <a:solidFill>
                          <a:schemeClr val="bg2">
                            <a:lumMod val="75000"/>
                          </a:schemeClr>
                        </a:solidFill>
                      </a:endParaRPr>
                    </a:p>
                  </a:txBody>
                  <a:tcPr/>
                </a:tc>
                <a:tc>
                  <a:txBody>
                    <a:bodyPr/>
                    <a:lstStyle/>
                    <a:p>
                      <a:r>
                        <a:rPr lang="en-US" dirty="0" smtClean="0">
                          <a:solidFill>
                            <a:schemeClr val="bg2">
                              <a:lumMod val="75000"/>
                            </a:schemeClr>
                          </a:solidFill>
                        </a:rPr>
                        <a:t>Zymurgy</a:t>
                      </a:r>
                      <a:endParaRPr lang="en-US" dirty="0">
                        <a:solidFill>
                          <a:schemeClr val="bg2">
                            <a:lumMod val="75000"/>
                          </a:schemeClr>
                        </a:solidFill>
                      </a:endParaRPr>
                    </a:p>
                  </a:txBody>
                  <a:tcPr/>
                </a:tc>
              </a:tr>
            </a:tbl>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solidFill>
                  <a:prstClr val="black">
                    <a:lumMod val="65000"/>
                    <a:lumOff val="35000"/>
                  </a:prstClr>
                </a:solidFill>
              </a:rPr>
              <a:pPr/>
              <a:t>51</a:t>
            </a:fld>
            <a:endParaRPr lang="en-US" dirty="0">
              <a:solidFill>
                <a:prstClr val="black">
                  <a:lumMod val="65000"/>
                  <a:lumOff val="3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a:t>S</a:t>
            </a:r>
            <a:r>
              <a:rPr lang="en-US" dirty="0"/>
              <a:t>ynthetic Data Input </a:t>
            </a:r>
            <a:r>
              <a:rPr lang="en-US" dirty="0" smtClean="0"/>
              <a:t/>
            </a:r>
            <a:br>
              <a:rPr lang="en-US" dirty="0" smtClean="0"/>
            </a:br>
            <a:r>
              <a:rPr lang="en-US" dirty="0" smtClean="0"/>
              <a:t>&amp;</a:t>
            </a:r>
            <a:r>
              <a:rPr lang="en-US" dirty="0"/>
              <a:t/>
            </a:r>
            <a:br>
              <a:rPr lang="en-US" dirty="0"/>
            </a:br>
            <a:r>
              <a:rPr lang="en-US" dirty="0" smtClean="0"/>
              <a:t>Effect on </a:t>
            </a:r>
            <a:r>
              <a:rPr lang="en-US" u="sng" dirty="0" smtClean="0"/>
              <a:t>S</a:t>
            </a:r>
            <a:r>
              <a:rPr lang="en-US" dirty="0" smtClean="0"/>
              <a:t>ervice</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52</a:t>
            </a:fld>
            <a:endParaRPr lang="en-US" dirty="0"/>
          </a:p>
        </p:txBody>
      </p:sp>
    </p:spTree>
    <p:extLst>
      <p:ext uri="{BB962C8B-B14F-4D97-AF65-F5344CB8AC3E}">
        <p14:creationId xmlns:p14="http://schemas.microsoft.com/office/powerpoint/2010/main" val="407989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Test Execution</a:t>
            </a:r>
            <a:endParaRPr lang="en-US" dirty="0"/>
          </a:p>
        </p:txBody>
      </p:sp>
      <p:sp>
        <p:nvSpPr>
          <p:cNvPr id="3" name="Content Placeholder 2"/>
          <p:cNvSpPr>
            <a:spLocks noGrp="1"/>
          </p:cNvSpPr>
          <p:nvPr>
            <p:ph idx="1"/>
          </p:nvPr>
        </p:nvSpPr>
        <p:spPr/>
        <p:txBody>
          <a:bodyPr/>
          <a:lstStyle/>
          <a:p>
            <a:r>
              <a:rPr lang="en-US" sz="2800" dirty="0"/>
              <a:t>Synthetic Tests in Production</a:t>
            </a:r>
          </a:p>
          <a:p>
            <a:pPr lvl="1"/>
            <a:r>
              <a:rPr lang="en-US" sz="2000" dirty="0"/>
              <a:t>Automation</a:t>
            </a:r>
          </a:p>
          <a:p>
            <a:pPr lvl="1"/>
            <a:r>
              <a:rPr lang="en-US" sz="2000" dirty="0"/>
              <a:t>Against internal APIs</a:t>
            </a:r>
          </a:p>
          <a:p>
            <a:endParaRPr lang="en-US" sz="2800" dirty="0" smtClean="0"/>
          </a:p>
          <a:p>
            <a:endParaRPr lang="en-US" sz="2800" dirty="0" smtClean="0"/>
          </a:p>
          <a:p>
            <a:r>
              <a:rPr lang="en-US" sz="2800" dirty="0" smtClean="0"/>
              <a:t>User </a:t>
            </a:r>
            <a:r>
              <a:rPr lang="en-US" sz="2800" dirty="0"/>
              <a:t>Scenario Execution </a:t>
            </a:r>
          </a:p>
          <a:p>
            <a:pPr lvl="1"/>
            <a:r>
              <a:rPr lang="en-US" sz="2000" dirty="0" smtClean="0"/>
              <a:t>From </a:t>
            </a:r>
            <a:r>
              <a:rPr lang="en-US" sz="2000" dirty="0"/>
              <a:t>User Entry Point- Synthetic Transactions</a:t>
            </a:r>
          </a:p>
          <a:p>
            <a:pPr lvl="1"/>
            <a:r>
              <a:rPr lang="en-US" sz="2000" dirty="0"/>
              <a:t>E2E Scenario in </a:t>
            </a:r>
            <a:r>
              <a:rPr lang="en-US" sz="2000" dirty="0" smtClean="0"/>
              <a:t>Production</a:t>
            </a:r>
          </a:p>
          <a:p>
            <a:pPr lvl="1"/>
            <a:r>
              <a:rPr lang="en-US" sz="2000" dirty="0"/>
              <a:t>Automation </a:t>
            </a:r>
            <a:r>
              <a:rPr lang="en-US" sz="2000" dirty="0" smtClean="0"/>
              <a:t>or….</a:t>
            </a:r>
          </a:p>
          <a:p>
            <a:pPr lvl="1"/>
            <a:r>
              <a:rPr lang="en-US" sz="2000" dirty="0" smtClean="0"/>
              <a:t>Manual </a:t>
            </a:r>
            <a:endParaRPr lang="en-US" sz="2000" dirty="0"/>
          </a:p>
          <a:p>
            <a:pPr lvl="1"/>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53</a:t>
            </a:fld>
            <a:endParaRPr lang="en-US"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5600" y="5181600"/>
            <a:ext cx="1981195" cy="914400"/>
          </a:xfrm>
          <a:prstGeom prst="roundRect">
            <a:avLst>
              <a:gd name="adj" fmla="val 16667"/>
            </a:avLst>
          </a:prstGeom>
          <a:ln>
            <a:noFill/>
          </a:ln>
          <a:effectLst>
            <a:outerShdw dist="35921" dir="2700000" algn="ctr" rotWithShape="0">
              <a:schemeClr val="bg2"/>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lowchart: Process 5"/>
          <p:cNvSpPr/>
          <p:nvPr/>
        </p:nvSpPr>
        <p:spPr>
          <a:xfrm>
            <a:off x="130629" y="457200"/>
            <a:ext cx="990600" cy="76200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dirty="0"/>
              <a:t>7</a:t>
            </a:r>
          </a:p>
        </p:txBody>
      </p:sp>
      <p:sp>
        <p:nvSpPr>
          <p:cNvPr id="7" name="Flowchart: Process 6"/>
          <p:cNvSpPr/>
          <p:nvPr/>
        </p:nvSpPr>
        <p:spPr>
          <a:xfrm>
            <a:off x="130629" y="2743200"/>
            <a:ext cx="990600" cy="76200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dirty="0"/>
              <a:t>8</a:t>
            </a:r>
          </a:p>
        </p:txBody>
      </p:sp>
    </p:spTree>
    <p:extLst>
      <p:ext uri="{BB962C8B-B14F-4D97-AF65-F5344CB8AC3E}">
        <p14:creationId xmlns:p14="http://schemas.microsoft.com/office/powerpoint/2010/main" val="334043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Synthetic Data / Effect on Service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2565188"/>
              </p:ext>
            </p:extLst>
          </p:nvPr>
        </p:nvGraphicFramePr>
        <p:xfrm>
          <a:off x="609600" y="1447800"/>
          <a:ext cx="8229600" cy="2468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t>54</a:t>
            </a:fld>
            <a:endParaRPr lang="en-US" dirty="0"/>
          </a:p>
        </p:txBody>
      </p:sp>
      <p:sp>
        <p:nvSpPr>
          <p:cNvPr id="6" name="Left Brace 5"/>
          <p:cNvSpPr/>
          <p:nvPr/>
        </p:nvSpPr>
        <p:spPr>
          <a:xfrm rot="16200000">
            <a:off x="3048000" y="1523999"/>
            <a:ext cx="1143002" cy="4800599"/>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7" name="TextBox 6"/>
          <p:cNvSpPr txBox="1"/>
          <p:nvPr/>
        </p:nvSpPr>
        <p:spPr>
          <a:xfrm>
            <a:off x="2495551" y="4685414"/>
            <a:ext cx="2247900" cy="783193"/>
          </a:xfrm>
          <a:prstGeom prst="roundRect">
            <a:avLst/>
          </a:prstGeom>
          <a:solidFill>
            <a:srgbClr val="00B0F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b="1" dirty="0" smtClean="0"/>
              <a:t>Effect:</a:t>
            </a:r>
          </a:p>
          <a:p>
            <a:pPr algn="ctr"/>
            <a:r>
              <a:rPr lang="en-US" sz="2000" b="1" dirty="0" smtClean="0"/>
              <a:t>Acts on Service</a:t>
            </a:r>
            <a:endParaRPr lang="en-US" sz="2000" b="1" dirty="0"/>
          </a:p>
        </p:txBody>
      </p:sp>
      <p:sp>
        <p:nvSpPr>
          <p:cNvPr id="8" name="TextBox 7"/>
          <p:cNvSpPr txBox="1"/>
          <p:nvPr/>
        </p:nvSpPr>
        <p:spPr>
          <a:xfrm>
            <a:off x="5594499" y="5468607"/>
            <a:ext cx="3581400" cy="646331"/>
          </a:xfrm>
          <a:prstGeom prst="rect">
            <a:avLst/>
          </a:prstGeom>
          <a:noFill/>
        </p:spPr>
        <p:txBody>
          <a:bodyPr wrap="square" rtlCol="0">
            <a:spAutoFit/>
          </a:bodyPr>
          <a:lstStyle/>
          <a:p>
            <a:r>
              <a:rPr lang="en-US" dirty="0" smtClean="0"/>
              <a:t>SUT</a:t>
            </a:r>
          </a:p>
          <a:p>
            <a:pPr marL="285750" indent="-285750">
              <a:buFont typeface="Arial" pitchFamily="34" charset="0"/>
              <a:buChar char="•"/>
            </a:pPr>
            <a:r>
              <a:rPr lang="en-US" dirty="0" smtClean="0"/>
              <a:t>System (Service) Under Test</a:t>
            </a:r>
            <a:endParaRPr lang="en-US" dirty="0"/>
          </a:p>
        </p:txBody>
      </p:sp>
    </p:spTree>
    <p:extLst>
      <p:ext uri="{BB962C8B-B14F-4D97-AF65-F5344CB8AC3E}">
        <p14:creationId xmlns:p14="http://schemas.microsoft.com/office/powerpoint/2010/main" val="244589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sz="3600" dirty="0" smtClean="0"/>
              <a:t>Synthetic Data / Effect on Service</a:t>
            </a:r>
            <a:endParaRPr lang="en-US" sz="3600" dirty="0"/>
          </a:p>
        </p:txBody>
      </p:sp>
      <p:sp>
        <p:nvSpPr>
          <p:cNvPr id="4" name="Slide Number Placeholder 3"/>
          <p:cNvSpPr>
            <a:spLocks noGrp="1"/>
          </p:cNvSpPr>
          <p:nvPr>
            <p:ph type="sldNum" sz="quarter" idx="12"/>
          </p:nvPr>
        </p:nvSpPr>
        <p:spPr/>
        <p:txBody>
          <a:bodyPr/>
          <a:lstStyle/>
          <a:p>
            <a:fld id="{0E80665F-2521-4C7E-AB43-782584C3C534}" type="slidenum">
              <a:rPr lang="en-US" smtClean="0"/>
              <a:t>55</a:t>
            </a:fld>
            <a:endParaRPr lang="en-US" dirty="0"/>
          </a:p>
        </p:txBody>
      </p:sp>
      <p:pic>
        <p:nvPicPr>
          <p:cNvPr id="5" name="Content Placeholder 4"/>
          <p:cNvPicPr>
            <a:picLocks noGrp="1"/>
          </p:cNvPicPr>
          <p:nvPr>
            <p:ph idx="1"/>
          </p:nvPr>
        </p:nvPicPr>
        <p:blipFill>
          <a:blip r:embed="rId3" cstate="email">
            <a:extLst>
              <a:ext uri="{28A0092B-C50C-407E-A947-70E740481C1C}">
                <a14:useLocalDpi xmlns:a14="http://schemas.microsoft.com/office/drawing/2010/main"/>
              </a:ext>
            </a:extLst>
          </a:blip>
          <a:stretch>
            <a:fillRect/>
          </a:stretch>
        </p:blipFill>
        <p:spPr>
          <a:xfrm>
            <a:off x="1090713" y="1066800"/>
            <a:ext cx="4243287" cy="4906963"/>
          </a:xfrm>
          <a:prstGeom prst="rect">
            <a:avLst/>
          </a:prstGeom>
        </p:spPr>
      </p:pic>
      <p:sp>
        <p:nvSpPr>
          <p:cNvPr id="8" name="TextBox 7"/>
          <p:cNvSpPr txBox="1"/>
          <p:nvPr/>
        </p:nvSpPr>
        <p:spPr>
          <a:xfrm>
            <a:off x="3810000" y="1038447"/>
            <a:ext cx="1600200" cy="783193"/>
          </a:xfrm>
          <a:prstGeom prst="roundRect">
            <a:avLst/>
          </a:prstGeom>
          <a:solidFill>
            <a:srgbClr val="00B0F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b="1" dirty="0" smtClean="0"/>
              <a:t>Synthetic</a:t>
            </a:r>
          </a:p>
          <a:p>
            <a:pPr algn="ctr"/>
            <a:r>
              <a:rPr lang="en-US" sz="2000" b="1" dirty="0" smtClean="0"/>
              <a:t>Data</a:t>
            </a:r>
            <a:endParaRPr lang="en-US" sz="2000" b="1" dirty="0"/>
          </a:p>
        </p:txBody>
      </p:sp>
      <p:sp>
        <p:nvSpPr>
          <p:cNvPr id="9" name="TextBox 8"/>
          <p:cNvSpPr txBox="1"/>
          <p:nvPr/>
        </p:nvSpPr>
        <p:spPr>
          <a:xfrm>
            <a:off x="6896100" y="2333744"/>
            <a:ext cx="1600200" cy="1123712"/>
          </a:xfrm>
          <a:prstGeom prst="roundRect">
            <a:avLst/>
          </a:prstGeom>
          <a:solidFill>
            <a:srgbClr val="00B0F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b="1" dirty="0" smtClean="0"/>
              <a:t>Effect:</a:t>
            </a:r>
          </a:p>
          <a:p>
            <a:pPr algn="ctr"/>
            <a:r>
              <a:rPr lang="en-US" sz="2000" b="1" dirty="0" smtClean="0"/>
              <a:t>Acts on Service</a:t>
            </a:r>
            <a:endParaRPr lang="en-US" sz="2000" b="1" dirty="0"/>
          </a:p>
        </p:txBody>
      </p:sp>
      <p:sp>
        <p:nvSpPr>
          <p:cNvPr id="10" name="Left Brace 9"/>
          <p:cNvSpPr/>
          <p:nvPr/>
        </p:nvSpPr>
        <p:spPr>
          <a:xfrm rot="10800000">
            <a:off x="5486400" y="1371600"/>
            <a:ext cx="1219200" cy="3048000"/>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11" name="TextBox 10"/>
          <p:cNvSpPr txBox="1"/>
          <p:nvPr/>
        </p:nvSpPr>
        <p:spPr>
          <a:xfrm>
            <a:off x="6819900" y="685800"/>
            <a:ext cx="1752600" cy="1123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dirty="0" smtClean="0"/>
              <a:t>Create new user:</a:t>
            </a:r>
          </a:p>
          <a:p>
            <a:pPr algn="ctr"/>
            <a:r>
              <a:rPr lang="en-US" sz="2000" dirty="0" smtClean="0"/>
              <a:t>testuser123</a:t>
            </a:r>
            <a:endParaRPr lang="en-US" sz="2000" dirty="0"/>
          </a:p>
        </p:txBody>
      </p:sp>
      <p:sp>
        <p:nvSpPr>
          <p:cNvPr id="13" name="TextBox 12"/>
          <p:cNvSpPr txBox="1"/>
          <p:nvPr/>
        </p:nvSpPr>
        <p:spPr>
          <a:xfrm>
            <a:off x="6553200" y="4152219"/>
            <a:ext cx="2286000" cy="1123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dirty="0" smtClean="0"/>
              <a:t>Denied</a:t>
            </a:r>
          </a:p>
          <a:p>
            <a:pPr algn="ctr"/>
            <a:r>
              <a:rPr lang="en-US" sz="2000" dirty="0" smtClean="0"/>
              <a:t>Name already taken</a:t>
            </a:r>
            <a:endParaRPr lang="en-US" sz="2000" dirty="0"/>
          </a:p>
        </p:txBody>
      </p:sp>
      <p:sp>
        <p:nvSpPr>
          <p:cNvPr id="3" name="Down Arrow 2"/>
          <p:cNvSpPr/>
          <p:nvPr/>
        </p:nvSpPr>
        <p:spPr>
          <a:xfrm>
            <a:off x="7429500" y="1897840"/>
            <a:ext cx="533400" cy="388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7429500" y="3657600"/>
            <a:ext cx="533400" cy="388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8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3" grpId="0" animBg="1"/>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00"/>
            <a:ext cx="8543925" cy="685800"/>
          </a:xfrm>
        </p:spPr>
        <p:txBody>
          <a:bodyPr/>
          <a:lstStyle/>
          <a:p>
            <a:r>
              <a:rPr lang="en-US" sz="4000" dirty="0"/>
              <a:t>User Scenario Execution: BingSAM</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0800" y="871537"/>
            <a:ext cx="6410325" cy="2828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322928" y="1785937"/>
            <a:ext cx="1828800" cy="400110"/>
          </a:xfrm>
          <a:prstGeom prst="rect">
            <a:avLst/>
          </a:prstGeom>
          <a:noFill/>
        </p:spPr>
        <p:txBody>
          <a:bodyPr wrap="square" rtlCol="0">
            <a:spAutoFit/>
          </a:bodyPr>
          <a:lstStyle/>
          <a:p>
            <a:r>
              <a:rPr lang="en-US" sz="2000" b="1" dirty="0" smtClean="0"/>
              <a:t>New York</a:t>
            </a:r>
            <a:endParaRPr lang="en-US" sz="2000" b="1" dirty="0"/>
          </a:p>
        </p:txBody>
      </p:sp>
      <p:sp>
        <p:nvSpPr>
          <p:cNvPr id="5" name="Action Button: Forward or Next 4">
            <a:hlinkClick r:id="" action="ppaction://noaction" highlightClick="1"/>
          </p:cNvPr>
          <p:cNvSpPr/>
          <p:nvPr/>
        </p:nvSpPr>
        <p:spPr>
          <a:xfrm>
            <a:off x="152400" y="990599"/>
            <a:ext cx="1981200" cy="1295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BingSAM</a:t>
            </a:r>
          </a:p>
          <a:p>
            <a:pPr algn="ctr"/>
            <a:r>
              <a:rPr lang="en-US" sz="3600" dirty="0" smtClean="0"/>
              <a:t>Test</a:t>
            </a:r>
            <a:endParaRPr lang="en-US" sz="3600" dirty="0"/>
          </a:p>
        </p:txBody>
      </p:sp>
      <p:sp>
        <p:nvSpPr>
          <p:cNvPr id="6" name="Right Arrow 5"/>
          <p:cNvSpPr/>
          <p:nvPr/>
        </p:nvSpPr>
        <p:spPr>
          <a:xfrm>
            <a:off x="2133600" y="1293348"/>
            <a:ext cx="1676400" cy="547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Query</a:t>
            </a:r>
            <a:endParaRPr lang="en-US" dirty="0"/>
          </a:p>
        </p:txBody>
      </p:sp>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57484" y="3200400"/>
            <a:ext cx="6581437" cy="30578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ction Button: Help 6">
            <a:hlinkClick r:id="" action="ppaction://noaction" highlightClick="1"/>
          </p:cNvPr>
          <p:cNvSpPr/>
          <p:nvPr/>
        </p:nvSpPr>
        <p:spPr>
          <a:xfrm>
            <a:off x="304800" y="4419600"/>
            <a:ext cx="1600200" cy="12954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Validator</a:t>
            </a:r>
            <a:endParaRPr lang="en-US" sz="4000" dirty="0"/>
          </a:p>
        </p:txBody>
      </p:sp>
      <p:sp>
        <p:nvSpPr>
          <p:cNvPr id="8" name="Left Arrow 7"/>
          <p:cNvSpPr/>
          <p:nvPr/>
        </p:nvSpPr>
        <p:spPr>
          <a:xfrm>
            <a:off x="1905000" y="4876800"/>
            <a:ext cx="19050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Result</a:t>
            </a:r>
            <a:endParaRPr lang="en-US" dirty="0"/>
          </a:p>
        </p:txBody>
      </p:sp>
      <p:sp>
        <p:nvSpPr>
          <p:cNvPr id="9" name="Up Arrow 8"/>
          <p:cNvSpPr/>
          <p:nvPr/>
        </p:nvSpPr>
        <p:spPr>
          <a:xfrm>
            <a:off x="762000" y="2262115"/>
            <a:ext cx="685800" cy="21336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9" name="Picture 5" descr="C:\Users\seliot\AppData\Local\Microsoft\Windows\Temporary Internet Files\Content.IE5\62KAQUEM\MC900433882[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634" y="3001701"/>
            <a:ext cx="928688" cy="92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38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500"/>
                            </p:stCondLst>
                            <p:childTnLst>
                              <p:par>
                                <p:cTn id="23" presetID="1" presetClass="entr" presetSubtype="0" fill="hold" grpId="0" nodeType="afterEffect">
                                  <p:stCondLst>
                                    <p:cond delay="50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50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500"/>
                                  </p:stCondLst>
                                  <p:childTnLst>
                                    <p:set>
                                      <p:cBhvr>
                                        <p:cTn id="28"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Staged Approach</a:t>
            </a:r>
            <a:endParaRPr lang="en-US" dirty="0"/>
          </a:p>
        </p:txBody>
      </p:sp>
      <p:sp>
        <p:nvSpPr>
          <p:cNvPr id="3" name="Content Placeholder 2"/>
          <p:cNvSpPr>
            <a:spLocks noGrp="1"/>
          </p:cNvSpPr>
          <p:nvPr>
            <p:ph idx="1"/>
          </p:nvPr>
        </p:nvSpPr>
        <p:spPr/>
        <p:txBody>
          <a:bodyPr>
            <a:normAutofit/>
          </a:bodyPr>
          <a:lstStyle/>
          <a:p>
            <a:pPr marL="0" indent="0" fontAlgn="ctr">
              <a:buNone/>
            </a:pPr>
            <a:r>
              <a:rPr lang="en-US" dirty="0" smtClean="0"/>
              <a:t>Risk </a:t>
            </a:r>
            <a:r>
              <a:rPr lang="en-US" dirty="0"/>
              <a:t>Mitigation Index (</a:t>
            </a:r>
            <a:r>
              <a:rPr lang="en-US" dirty="0" smtClean="0"/>
              <a:t>RMI): the </a:t>
            </a:r>
            <a:r>
              <a:rPr lang="en-US" dirty="0"/>
              <a:t>risk of the failing functionality of a product.  </a:t>
            </a:r>
            <a:endParaRPr lang="en-US" dirty="0" smtClean="0"/>
          </a:p>
          <a:p>
            <a:pPr fontAlgn="ctr"/>
            <a:endParaRPr lang="en-US" dirty="0"/>
          </a:p>
          <a:p>
            <a:pPr fontAlgn="ctr"/>
            <a:r>
              <a:rPr lang="en-US" dirty="0" smtClean="0"/>
              <a:t>Up-Front Test</a:t>
            </a:r>
          </a:p>
          <a:p>
            <a:pPr lvl="1" fontAlgn="ctr"/>
            <a:r>
              <a:rPr lang="en-US" sz="2400" dirty="0" smtClean="0"/>
              <a:t>Internal </a:t>
            </a:r>
            <a:r>
              <a:rPr lang="en-US" sz="2400" dirty="0"/>
              <a:t>testers, </a:t>
            </a:r>
            <a:r>
              <a:rPr lang="en-US" sz="2400" dirty="0" smtClean="0"/>
              <a:t>lower </a:t>
            </a:r>
            <a:r>
              <a:rPr lang="en-US" sz="2400" dirty="0"/>
              <a:t>the risk from 100% to 91%. </a:t>
            </a:r>
          </a:p>
          <a:p>
            <a:pPr fontAlgn="ctr"/>
            <a:r>
              <a:rPr lang="en-US" dirty="0" smtClean="0"/>
              <a:t>User Scenario Execution</a:t>
            </a:r>
          </a:p>
          <a:p>
            <a:pPr lvl="1" fontAlgn="ctr"/>
            <a:r>
              <a:rPr lang="en-US" sz="2400" dirty="0" smtClean="0"/>
              <a:t>Crowd-sourcing such as uTest</a:t>
            </a:r>
            <a:r>
              <a:rPr lang="en-US" sz="2400" dirty="0"/>
              <a:t>, </a:t>
            </a:r>
            <a:r>
              <a:rPr lang="en-US" sz="2400" dirty="0" smtClean="0"/>
              <a:t>    to </a:t>
            </a:r>
            <a:r>
              <a:rPr lang="en-US" sz="2400" dirty="0"/>
              <a:t>get to 60%</a:t>
            </a:r>
          </a:p>
          <a:p>
            <a:pPr fontAlgn="ctr"/>
            <a:r>
              <a:rPr lang="en-US" dirty="0" smtClean="0"/>
              <a:t>Dogfood</a:t>
            </a:r>
          </a:p>
          <a:p>
            <a:pPr lvl="1" fontAlgn="ctr"/>
            <a:r>
              <a:rPr lang="en-US" sz="2400" dirty="0" smtClean="0"/>
              <a:t>Released </a:t>
            </a:r>
            <a:r>
              <a:rPr lang="en-US" sz="2400" dirty="0"/>
              <a:t>to dog-fooders, </a:t>
            </a:r>
            <a:r>
              <a:rPr lang="en-US" sz="2400" dirty="0" smtClean="0"/>
              <a:t>get </a:t>
            </a:r>
            <a:r>
              <a:rPr lang="en-US" sz="2400" dirty="0"/>
              <a:t>risk down to 48%. </a:t>
            </a:r>
          </a:p>
          <a:p>
            <a:pPr fontAlgn="ctr"/>
            <a:r>
              <a:rPr lang="en-US" dirty="0" smtClean="0"/>
              <a:t>Beta</a:t>
            </a:r>
          </a:p>
          <a:p>
            <a:pPr lvl="1" fontAlgn="ctr"/>
            <a:r>
              <a:rPr lang="en-US" sz="2400" dirty="0" smtClean="0"/>
              <a:t>Beta </a:t>
            </a:r>
            <a:r>
              <a:rPr lang="en-US" sz="2400" dirty="0"/>
              <a:t>version is </a:t>
            </a:r>
            <a:r>
              <a:rPr lang="en-US" sz="2400" dirty="0" smtClean="0"/>
              <a:t>released</a:t>
            </a:r>
          </a:p>
          <a:p>
            <a:pPr marL="57150" indent="0" fontAlgn="ctr">
              <a:buNone/>
            </a:pPr>
            <a:endParaRPr lang="en-US" sz="3000" dirty="0"/>
          </a:p>
        </p:txBody>
      </p:sp>
      <p:sp>
        <p:nvSpPr>
          <p:cNvPr id="4" name="Slide Number Placeholder 3"/>
          <p:cNvSpPr>
            <a:spLocks noGrp="1"/>
          </p:cNvSpPr>
          <p:nvPr>
            <p:ph type="sldNum" sz="quarter" idx="12"/>
          </p:nvPr>
        </p:nvSpPr>
        <p:spPr/>
        <p:txBody>
          <a:bodyPr/>
          <a:lstStyle/>
          <a:p>
            <a:fld id="{0E80665F-2521-4C7E-AB43-782584C3C534}" type="slidenum">
              <a:rPr lang="en-US" smtClean="0"/>
              <a:t>57</a:t>
            </a:fld>
            <a:endParaRPr lang="en-US" dirty="0"/>
          </a:p>
        </p:txBody>
      </p:sp>
      <p:sp>
        <p:nvSpPr>
          <p:cNvPr id="5" name="Rectangle 4"/>
          <p:cNvSpPr/>
          <p:nvPr/>
        </p:nvSpPr>
        <p:spPr>
          <a:xfrm>
            <a:off x="6705600" y="5715000"/>
            <a:ext cx="1729961" cy="276999"/>
          </a:xfrm>
          <a:prstGeom prst="rect">
            <a:avLst/>
          </a:prstGeom>
        </p:spPr>
        <p:txBody>
          <a:bodyPr wrap="none">
            <a:spAutoFit/>
          </a:bodyPr>
          <a:lstStyle/>
          <a:p>
            <a:pPr>
              <a:defRPr/>
            </a:pPr>
            <a:r>
              <a:rPr lang="en-US" sz="1200" dirty="0"/>
              <a:t>[Google GTAC 2010]</a:t>
            </a:r>
          </a:p>
        </p:txBody>
      </p:sp>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3733800"/>
            <a:ext cx="1155697" cy="533400"/>
          </a:xfrm>
          <a:prstGeom prst="roundRect">
            <a:avLst>
              <a:gd name="adj" fmla="val 16667"/>
            </a:avLst>
          </a:prstGeom>
          <a:ln>
            <a:noFill/>
          </a:ln>
          <a:effectLst>
            <a:outerShdw dist="35921" dir="2700000" algn="ctr" rotWithShape="0">
              <a:schemeClr val="bg2"/>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387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Right?</a:t>
            </a:r>
            <a:endParaRPr lang="en-US" dirty="0"/>
          </a:p>
        </p:txBody>
      </p:sp>
      <p:sp>
        <p:nvSpPr>
          <p:cNvPr id="3" name="Content Placeholder 2"/>
          <p:cNvSpPr>
            <a:spLocks noGrp="1"/>
          </p:cNvSpPr>
          <p:nvPr>
            <p:ph idx="1"/>
          </p:nvPr>
        </p:nvSpPr>
        <p:spPr/>
        <p:txBody>
          <a:bodyPr/>
          <a:lstStyle/>
          <a:p>
            <a:pPr marL="0" indent="0">
              <a:buNone/>
            </a:pPr>
            <a:r>
              <a:rPr lang="en-US" dirty="0"/>
              <a:t>“These are some number of bugs that simply cannot be found until the house is lived in and software is no different. It needs to be in the hands of real users doing real work with real data in real environments” </a:t>
            </a:r>
          </a:p>
          <a:p>
            <a:pPr marL="0" indent="0" algn="r">
              <a:buNone/>
            </a:pPr>
            <a:r>
              <a:rPr lang="en-US" sz="1800" dirty="0"/>
              <a:t>James Whittaker, </a:t>
            </a:r>
            <a:r>
              <a:rPr lang="en-US" sz="1800" dirty="0" smtClean="0"/>
              <a:t>Former Engineering </a:t>
            </a:r>
            <a:r>
              <a:rPr lang="en-US" sz="1800" dirty="0"/>
              <a:t>Director, </a:t>
            </a:r>
            <a:r>
              <a:rPr lang="en-US" sz="1800" dirty="0" smtClean="0"/>
              <a:t>Google</a:t>
            </a:r>
          </a:p>
          <a:p>
            <a:pPr marL="0" indent="0" algn="r">
              <a:buNone/>
            </a:pPr>
            <a:r>
              <a:rPr lang="en-US" sz="1200" dirty="0"/>
              <a:t>[Google,  JW 2009</a:t>
            </a:r>
            <a:r>
              <a:rPr lang="en-US" sz="1200" dirty="0" smtClean="0"/>
              <a:t>]</a:t>
            </a:r>
          </a:p>
          <a:p>
            <a:pPr marL="0" indent="0">
              <a:buNone/>
            </a:pPr>
            <a:endParaRPr lang="en-US" dirty="0" smtClean="0"/>
          </a:p>
          <a:p>
            <a:pPr marL="0" indent="0">
              <a:buNone/>
            </a:pPr>
            <a:r>
              <a:rPr lang="en-US" dirty="0" smtClean="0"/>
              <a:t>[It’s a mistake to assume] all </a:t>
            </a:r>
            <a:r>
              <a:rPr lang="en-US" dirty="0"/>
              <a:t>users are early adopters with excellent technical </a:t>
            </a:r>
            <a:r>
              <a:rPr lang="en-US" dirty="0" smtClean="0"/>
              <a:t>ability</a:t>
            </a:r>
          </a:p>
          <a:p>
            <a:pPr marL="0" indent="0" algn="r">
              <a:buNone/>
            </a:pPr>
            <a:r>
              <a:rPr lang="en-US" sz="1800" dirty="0"/>
              <a:t>Jon </a:t>
            </a:r>
            <a:r>
              <a:rPr lang="en-US" sz="1800" dirty="0" smtClean="0"/>
              <a:t>Bach, Director </a:t>
            </a:r>
            <a:r>
              <a:rPr lang="en-US" sz="1800" dirty="0"/>
              <a:t>of Live Site Quality, </a:t>
            </a:r>
            <a:r>
              <a:rPr lang="en-US" sz="1800" dirty="0" smtClean="0"/>
              <a:t>eBay</a:t>
            </a:r>
          </a:p>
          <a:p>
            <a:pPr marL="0" indent="0" algn="r">
              <a:buNone/>
            </a:pPr>
            <a:r>
              <a:rPr lang="en-US" sz="1200" dirty="0" smtClean="0"/>
              <a:t>[</a:t>
            </a:r>
            <a:r>
              <a:rPr lang="en-US" sz="1200" dirty="0" err="1" smtClean="0"/>
              <a:t>STPCon</a:t>
            </a:r>
            <a:r>
              <a:rPr lang="en-US" sz="1200" dirty="0" smtClean="0"/>
              <a:t>, 2012]</a:t>
            </a:r>
            <a:endParaRPr lang="en-US" sz="1200"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58</a:t>
            </a:fld>
            <a:endParaRPr lang="en-US" dirty="0"/>
          </a:p>
        </p:txBody>
      </p:sp>
      <p:sp>
        <p:nvSpPr>
          <p:cNvPr id="5" name="Rounded Rectangle 4"/>
          <p:cNvSpPr/>
          <p:nvPr/>
        </p:nvSpPr>
        <p:spPr>
          <a:xfrm>
            <a:off x="6096001" y="4495800"/>
            <a:ext cx="1905000" cy="380998"/>
          </a:xfrm>
          <a:prstGeom prst="roundRect">
            <a:avLst/>
          </a:prstGeom>
          <a:noFill/>
          <a:ln w="5715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562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Data Handling</a:t>
            </a:r>
            <a:endParaRPr lang="en-US" dirty="0"/>
          </a:p>
        </p:txBody>
      </p:sp>
      <p:sp>
        <p:nvSpPr>
          <p:cNvPr id="3" name="Content Placeholder 2"/>
          <p:cNvSpPr>
            <a:spLocks noGrp="1"/>
          </p:cNvSpPr>
          <p:nvPr>
            <p:ph idx="1"/>
          </p:nvPr>
        </p:nvSpPr>
        <p:spPr>
          <a:xfrm>
            <a:off x="457200" y="1219200"/>
            <a:ext cx="7315200" cy="4906963"/>
          </a:xfrm>
        </p:spPr>
        <p:txBody>
          <a:bodyPr>
            <a:normAutofit/>
          </a:bodyPr>
          <a:lstStyle/>
          <a:p>
            <a:r>
              <a:rPr lang="en-US" dirty="0" smtClean="0"/>
              <a:t>Synthetic Tests + Real Data = Potential Trouble</a:t>
            </a:r>
          </a:p>
          <a:p>
            <a:pPr lvl="1"/>
            <a:r>
              <a:rPr lang="en-US" sz="2000" dirty="0" smtClean="0"/>
              <a:t>Avoid it</a:t>
            </a:r>
          </a:p>
          <a:p>
            <a:pPr lvl="1"/>
            <a:r>
              <a:rPr lang="en-US" sz="2000" dirty="0" smtClean="0"/>
              <a:t>Tag it</a:t>
            </a:r>
          </a:p>
          <a:p>
            <a:pPr lvl="1">
              <a:spcAft>
                <a:spcPts val="1200"/>
              </a:spcAft>
            </a:pPr>
            <a:r>
              <a:rPr lang="en-US" sz="2000" dirty="0" smtClean="0"/>
              <a:t>Clean it up</a:t>
            </a:r>
            <a:endParaRPr lang="en-US" dirty="0"/>
          </a:p>
          <a:p>
            <a:pPr marL="0" indent="0">
              <a:buNone/>
            </a:pPr>
            <a:r>
              <a:rPr lang="en-US" dirty="0" smtClean="0"/>
              <a:t>Example: Facebook Test Users</a:t>
            </a:r>
          </a:p>
          <a:p>
            <a:r>
              <a:rPr lang="en-US" dirty="0" smtClean="0"/>
              <a:t>Cannot interact with real users</a:t>
            </a:r>
          </a:p>
          <a:p>
            <a:r>
              <a:rPr lang="en-US" dirty="0" smtClean="0"/>
              <a:t>Can only friend other Test Users</a:t>
            </a:r>
          </a:p>
          <a:p>
            <a:r>
              <a:rPr lang="en-US" dirty="0" smtClean="0"/>
              <a:t>Create 100s</a:t>
            </a:r>
          </a:p>
          <a:p>
            <a:r>
              <a:rPr lang="en-US" dirty="0" smtClean="0"/>
              <a:t>Programmatic Control</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59</a:t>
            </a:fld>
            <a:endParaRPr lang="en-US" dirty="0"/>
          </a:p>
        </p:txBody>
      </p:sp>
      <p:grpSp>
        <p:nvGrpSpPr>
          <p:cNvPr id="5" name="Group 4"/>
          <p:cNvGrpSpPr/>
          <p:nvPr/>
        </p:nvGrpSpPr>
        <p:grpSpPr>
          <a:xfrm>
            <a:off x="2613602" y="5116442"/>
            <a:ext cx="1264805" cy="1261630"/>
            <a:chOff x="5821795" y="1295400"/>
            <a:chExt cx="1264805" cy="1261630"/>
          </a:xfrm>
        </p:grpSpPr>
        <p:pic>
          <p:nvPicPr>
            <p:cNvPr id="6146" name="Picture 2" descr="http://blog.mobiles.co.uk/wp-content/uploads/2010/09/icon_facebook.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1295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eliot\AppData\Local\Microsoft\Windows\Temporary Internet Files\Content.IE5\3YZK6FJR\MC900432626[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21795" y="1752600"/>
              <a:ext cx="804430" cy="8044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4770296" y="4316199"/>
            <a:ext cx="1560945" cy="1333500"/>
            <a:chOff x="5410200" y="4400264"/>
            <a:chExt cx="1560945" cy="1333500"/>
          </a:xfrm>
        </p:grpSpPr>
        <p:pic>
          <p:nvPicPr>
            <p:cNvPr id="12" name="Picture 2" descr="http://blog.mobiles.co.uk/wp-content/uploads/2010/09/icon_facebook.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8145" y="4400264"/>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seliot\AppData\Local\Microsoft\Windows\Temporary Internet Files\Content.IE5\YID0O0FC\MC900434903[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10200" y="4667250"/>
              <a:ext cx="1066514" cy="10665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7367730" y="3173199"/>
            <a:ext cx="1399317" cy="1379103"/>
            <a:chOff x="7315486" y="2735697"/>
            <a:chExt cx="1399317" cy="1379103"/>
          </a:xfrm>
        </p:grpSpPr>
        <p:pic>
          <p:nvPicPr>
            <p:cNvPr id="13" name="Picture 2" descr="http://blog.mobiles.co.uk/wp-content/uploads/2010/09/icon_facebook.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71803" y="2735697"/>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seliot\AppData\Local\Microsoft\Windows\Temporary Internet Files\Content.IE5\2HG9SCR9\MC900434902[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15486" y="3048286"/>
              <a:ext cx="1066514" cy="10665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6834473" y="4762500"/>
            <a:ext cx="1409271" cy="1276350"/>
            <a:chOff x="7391400" y="4590764"/>
            <a:chExt cx="1409271" cy="1276350"/>
          </a:xfrm>
        </p:grpSpPr>
        <p:pic>
          <p:nvPicPr>
            <p:cNvPr id="14" name="Picture 2" descr="http://blog.mobiles.co.uk/wp-content/uploads/2010/09/icon_facebook.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57671" y="4590764"/>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seliot\AppData\Local\Microsoft\Windows\Temporary Internet Files\Content.IE5\3YZK6FJR\MC900434891[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91400" y="4800600"/>
              <a:ext cx="1066514" cy="10665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5564473" y="2626808"/>
            <a:ext cx="1536271" cy="1362218"/>
            <a:chOff x="5511943" y="2743057"/>
            <a:chExt cx="1536271" cy="1362218"/>
          </a:xfrm>
        </p:grpSpPr>
        <p:pic>
          <p:nvPicPr>
            <p:cNvPr id="11" name="Picture 2" descr="http://blog.mobiles.co.uk/wp-content/uploads/2010/09/icon_facebook.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05214" y="2743057"/>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seliot\AppData\Local\Microsoft\Windows\Temporary Internet Files\Content.IE5\ZJQ9QEGN\MC900434873[1].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511943" y="3038761"/>
              <a:ext cx="1066514" cy="10665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891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Tester Mindshift</a:t>
            </a:r>
            <a:endParaRPr lang="en-US" dirty="0"/>
          </a:p>
        </p:txBody>
      </p:sp>
      <p:pic>
        <p:nvPicPr>
          <p:cNvPr id="1026" name="Picture 2" descr="C:\Users\seliot\Pictures\TiP.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289407"/>
            <a:ext cx="3810000" cy="477909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4267200" y="1295400"/>
            <a:ext cx="4495800" cy="4830763"/>
          </a:xfrm>
        </p:spPr>
        <p:txBody>
          <a:bodyPr>
            <a:normAutofit lnSpcReduction="10000"/>
          </a:bodyPr>
          <a:lstStyle/>
          <a:p>
            <a:pPr>
              <a:spcAft>
                <a:spcPts val="1200"/>
              </a:spcAft>
            </a:pPr>
            <a:r>
              <a:rPr lang="en-US" sz="2800" dirty="0" smtClean="0"/>
              <a:t>“Stay </a:t>
            </a:r>
            <a:r>
              <a:rPr lang="en-US" sz="2800" dirty="0"/>
              <a:t>buggy, my friends</a:t>
            </a:r>
            <a:r>
              <a:rPr lang="en-US" sz="2800" dirty="0" smtClean="0"/>
              <a:t>...”</a:t>
            </a:r>
            <a:endParaRPr lang="en-US" sz="2800" dirty="0"/>
          </a:p>
          <a:p>
            <a:pPr>
              <a:spcAft>
                <a:spcPts val="1200"/>
              </a:spcAft>
            </a:pPr>
            <a:r>
              <a:rPr lang="en-US" sz="2800" dirty="0" smtClean="0"/>
              <a:t>“That's </a:t>
            </a:r>
            <a:r>
              <a:rPr lang="en-US" sz="2800" dirty="0"/>
              <a:t>our motto here. Doesn't work to well in practice, actually. </a:t>
            </a:r>
            <a:r>
              <a:rPr lang="en-US" sz="2800" dirty="0" smtClean="0"/>
              <a:t>“</a:t>
            </a:r>
          </a:p>
          <a:p>
            <a:pPr>
              <a:spcAft>
                <a:spcPts val="1200"/>
              </a:spcAft>
            </a:pPr>
            <a:r>
              <a:rPr lang="en-US" sz="2800" dirty="0" smtClean="0"/>
              <a:t>“Then </a:t>
            </a:r>
            <a:r>
              <a:rPr lang="en-US" sz="2800" dirty="0"/>
              <a:t>blame all issues on QA -_- </a:t>
            </a:r>
            <a:r>
              <a:rPr lang="en-US" sz="2800" dirty="0" smtClean="0"/>
              <a:t>“</a:t>
            </a:r>
          </a:p>
          <a:p>
            <a:pPr>
              <a:spcAft>
                <a:spcPts val="1200"/>
              </a:spcAft>
            </a:pPr>
            <a:r>
              <a:rPr lang="en-US" sz="2800" dirty="0" smtClean="0"/>
              <a:t>“you </a:t>
            </a:r>
            <a:r>
              <a:rPr lang="en-US" sz="2800" dirty="0"/>
              <a:t>don't even have to </a:t>
            </a:r>
            <a:r>
              <a:rPr lang="en-US" sz="2800" dirty="0" smtClean="0"/>
              <a:t>hire </a:t>
            </a:r>
            <a:r>
              <a:rPr lang="en-US" sz="2800" dirty="0"/>
              <a:t>testers....they're just called </a:t>
            </a:r>
            <a:r>
              <a:rPr lang="en-US" sz="2800" dirty="0" smtClean="0"/>
              <a:t>‘clients’.”</a:t>
            </a:r>
            <a:endParaRPr lang="en-US" sz="2800" dirty="0"/>
          </a:p>
        </p:txBody>
      </p:sp>
    </p:spTree>
    <p:extLst>
      <p:ext uri="{BB962C8B-B14F-4D97-AF65-F5344CB8AC3E}">
        <p14:creationId xmlns:p14="http://schemas.microsoft.com/office/powerpoint/2010/main" val="328542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W</a:t>
            </a:r>
            <a:r>
              <a:rPr lang="en-US" dirty="0"/>
              <a:t>rite Once, Test </a:t>
            </a:r>
            <a:r>
              <a:rPr lang="en-US" dirty="0" smtClean="0"/>
              <a:t>Anywhere</a:t>
            </a:r>
            <a:endParaRPr lang="en-US" dirty="0"/>
          </a:p>
        </p:txBody>
      </p:sp>
      <p:sp>
        <p:nvSpPr>
          <p:cNvPr id="3" name="Content Placeholder 2"/>
          <p:cNvSpPr>
            <a:spLocks noGrp="1"/>
          </p:cNvSpPr>
          <p:nvPr>
            <p:ph idx="1"/>
          </p:nvPr>
        </p:nvSpPr>
        <p:spPr/>
        <p:txBody>
          <a:bodyPr>
            <a:normAutofit/>
          </a:bodyPr>
          <a:lstStyle/>
          <a:p>
            <a:r>
              <a:rPr lang="en-US" sz="2800" dirty="0"/>
              <a:t>Microsoft Exchange</a:t>
            </a:r>
          </a:p>
          <a:p>
            <a:pPr lvl="1"/>
            <a:r>
              <a:rPr lang="en-US" sz="2000" dirty="0"/>
              <a:t>70,000 automated test cases in lab</a:t>
            </a:r>
          </a:p>
          <a:p>
            <a:pPr lvl="1"/>
            <a:r>
              <a:rPr lang="en-US" sz="2000" dirty="0"/>
              <a:t>Re-engineered to run from the cloud</a:t>
            </a:r>
          </a:p>
          <a:p>
            <a:endParaRPr lang="en-US" sz="2800" dirty="0" smtClean="0"/>
          </a:p>
          <a:p>
            <a:r>
              <a:rPr lang="en-US" sz="2800" dirty="0" smtClean="0"/>
              <a:t>TiP Execution Framework </a:t>
            </a:r>
          </a:p>
          <a:p>
            <a:pPr lvl="1"/>
            <a:r>
              <a:rPr lang="en-US" sz="2000" dirty="0" smtClean="0"/>
              <a:t>Test Harness runs tests from Azure Cloud Platform</a:t>
            </a:r>
          </a:p>
          <a:p>
            <a:pPr marL="457200" lvl="1" indent="0">
              <a:buNone/>
            </a:pPr>
            <a:endParaRPr lang="en-US" sz="2000" dirty="0"/>
          </a:p>
          <a:p>
            <a:r>
              <a:rPr lang="en-US" sz="2800" dirty="0" smtClean="0"/>
              <a:t>Exchange measured performance</a:t>
            </a:r>
            <a:endParaRPr lang="en-US" sz="2800" dirty="0"/>
          </a:p>
          <a:p>
            <a:pPr lvl="1"/>
            <a:r>
              <a:rPr lang="en-US" sz="2000" dirty="0"/>
              <a:t>Latency: </a:t>
            </a:r>
            <a:r>
              <a:rPr lang="en-US" sz="2000" dirty="0" smtClean="0"/>
              <a:t>baseline, </a:t>
            </a:r>
            <a:r>
              <a:rPr lang="en-US" sz="2000" dirty="0"/>
              <a:t>and measured over </a:t>
            </a:r>
            <a:r>
              <a:rPr lang="en-US" sz="2000" dirty="0" smtClean="0"/>
              <a:t>time</a:t>
            </a:r>
          </a:p>
          <a:p>
            <a:pPr lvl="1"/>
            <a:r>
              <a:rPr lang="en-US" sz="2000" dirty="0" smtClean="0"/>
              <a:t>How….?</a:t>
            </a:r>
            <a:endParaRPr lang="en-US" sz="2000" dirty="0"/>
          </a:p>
        </p:txBody>
      </p:sp>
      <p:sp>
        <p:nvSpPr>
          <p:cNvPr id="4" name="Slide Number Placeholder 3"/>
          <p:cNvSpPr>
            <a:spLocks noGrp="1"/>
          </p:cNvSpPr>
          <p:nvPr>
            <p:ph type="sldNum" sz="quarter" idx="12"/>
          </p:nvPr>
        </p:nvSpPr>
        <p:spPr/>
        <p:txBody>
          <a:bodyPr/>
          <a:lstStyle/>
          <a:p>
            <a:fld id="{0E80665F-2521-4C7E-AB43-782584C3C534}" type="slidenum">
              <a:rPr lang="en-US" smtClean="0"/>
              <a:t>60</a:t>
            </a:fld>
            <a:endParaRPr lang="en-US" dirty="0"/>
          </a:p>
        </p:txBody>
      </p:sp>
      <p:sp>
        <p:nvSpPr>
          <p:cNvPr id="5" name="TextBox 4"/>
          <p:cNvSpPr txBox="1"/>
          <p:nvPr/>
        </p:nvSpPr>
        <p:spPr>
          <a:xfrm>
            <a:off x="6934200" y="5486400"/>
            <a:ext cx="2133600" cy="646331"/>
          </a:xfrm>
          <a:prstGeom prst="rect">
            <a:avLst/>
          </a:prstGeom>
          <a:noFill/>
        </p:spPr>
        <p:txBody>
          <a:bodyPr wrap="square" rtlCol="0">
            <a:spAutoFit/>
          </a:bodyPr>
          <a:lstStyle/>
          <a:p>
            <a:r>
              <a:rPr lang="en-US" sz="1200" dirty="0"/>
              <a:t>[Deschamps, Johnston, Jan 2012]</a:t>
            </a:r>
          </a:p>
          <a:p>
            <a:endParaRPr lang="en-US" sz="1200" dirty="0"/>
          </a:p>
        </p:txBody>
      </p:sp>
      <p:pic>
        <p:nvPicPr>
          <p:cNvPr id="6" name="Picture 5"/>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927" y="972930"/>
            <a:ext cx="2133473" cy="100827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4300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sz="4400" u="sng" dirty="0" smtClean="0"/>
              <a:t>A</a:t>
            </a:r>
            <a:r>
              <a:rPr lang="en-US" sz="4400" dirty="0" smtClean="0"/>
              <a:t>ctive Monitoring</a:t>
            </a:r>
            <a:endParaRPr lang="en-US" sz="4400" dirty="0"/>
          </a:p>
        </p:txBody>
      </p:sp>
      <p:sp>
        <p:nvSpPr>
          <p:cNvPr id="3" name="Content Placeholder 2"/>
          <p:cNvSpPr>
            <a:spLocks noGrp="1"/>
          </p:cNvSpPr>
          <p:nvPr>
            <p:ph idx="1"/>
          </p:nvPr>
        </p:nvSpPr>
        <p:spPr>
          <a:xfrm>
            <a:off x="199898" y="965993"/>
            <a:ext cx="8229600" cy="4906963"/>
          </a:xfrm>
        </p:spPr>
        <p:txBody>
          <a:bodyPr>
            <a:normAutofit/>
          </a:bodyPr>
          <a:lstStyle/>
          <a:p>
            <a:r>
              <a:rPr lang="en-US" dirty="0"/>
              <a:t>Microsoft </a:t>
            </a:r>
            <a:r>
              <a:rPr lang="en-US" dirty="0" smtClean="0"/>
              <a:t>Exchange</a:t>
            </a:r>
          </a:p>
          <a:p>
            <a:pPr lvl="1"/>
            <a:r>
              <a:rPr lang="en-US" dirty="0" smtClean="0"/>
              <a:t>Instead of pass/fail signal look </a:t>
            </a:r>
            <a:r>
              <a:rPr lang="en-US" dirty="0"/>
              <a:t>at </a:t>
            </a:r>
            <a:r>
              <a:rPr lang="en-US" dirty="0" smtClean="0"/>
              <a:t>thousands </a:t>
            </a:r>
            <a:r>
              <a:rPr lang="en-US" dirty="0"/>
              <a:t>of continuous runs. </a:t>
            </a:r>
            <a:endParaRPr lang="en-US" dirty="0" smtClean="0"/>
          </a:p>
          <a:p>
            <a:pPr lvl="2"/>
            <a:r>
              <a:rPr lang="en-US" dirty="0" smtClean="0"/>
              <a:t>Did </a:t>
            </a:r>
            <a:r>
              <a:rPr lang="en-US" dirty="0"/>
              <a:t>we meet the "five nines" (99.999%) </a:t>
            </a:r>
            <a:r>
              <a:rPr lang="en-US" b="1" dirty="0"/>
              <a:t>availability</a:t>
            </a:r>
            <a:r>
              <a:rPr lang="en-US" dirty="0"/>
              <a:t>? </a:t>
            </a:r>
            <a:endParaRPr lang="en-US" dirty="0" smtClean="0"/>
          </a:p>
          <a:p>
            <a:pPr lvl="2"/>
            <a:r>
              <a:rPr lang="en-US" dirty="0" smtClean="0"/>
              <a:t>Did </a:t>
            </a:r>
            <a:r>
              <a:rPr lang="en-US" dirty="0"/>
              <a:t>we complete the task in less than 2 seconds 99.9% of the time</a:t>
            </a:r>
            <a:r>
              <a:rPr lang="en-US" dirty="0" smtClean="0"/>
              <a:t>?  - </a:t>
            </a:r>
            <a:r>
              <a:rPr lang="en-US" b="1" dirty="0" smtClean="0"/>
              <a:t>performance</a:t>
            </a:r>
          </a:p>
        </p:txBody>
      </p:sp>
      <p:sp>
        <p:nvSpPr>
          <p:cNvPr id="4" name="Slide Number Placeholder 3"/>
          <p:cNvSpPr>
            <a:spLocks noGrp="1"/>
          </p:cNvSpPr>
          <p:nvPr>
            <p:ph type="sldNum" sz="quarter" idx="12"/>
          </p:nvPr>
        </p:nvSpPr>
        <p:spPr/>
        <p:txBody>
          <a:bodyPr/>
          <a:lstStyle/>
          <a:p>
            <a:fld id="{0E80665F-2521-4C7E-AB43-782584C3C534}" type="slidenum">
              <a:rPr lang="en-US" smtClean="0"/>
              <a:t>61</a:t>
            </a:fld>
            <a:endParaRPr lang="en-US" dirty="0"/>
          </a:p>
        </p:txBody>
      </p:sp>
      <p:sp>
        <p:nvSpPr>
          <p:cNvPr id="5" name="TextBox 4"/>
          <p:cNvSpPr txBox="1"/>
          <p:nvPr/>
        </p:nvSpPr>
        <p:spPr>
          <a:xfrm>
            <a:off x="6934200" y="5486400"/>
            <a:ext cx="2133600" cy="646331"/>
          </a:xfrm>
          <a:prstGeom prst="rect">
            <a:avLst/>
          </a:prstGeom>
          <a:noFill/>
        </p:spPr>
        <p:txBody>
          <a:bodyPr wrap="square" rtlCol="0">
            <a:spAutoFit/>
          </a:bodyPr>
          <a:lstStyle/>
          <a:p>
            <a:r>
              <a:rPr lang="en-US" sz="1200" dirty="0"/>
              <a:t>[Deschamps, Johnston, Jan 2012]</a:t>
            </a:r>
          </a:p>
          <a:p>
            <a:endParaRPr lang="en-US" sz="1200" dirty="0"/>
          </a:p>
        </p:txBody>
      </p:sp>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0" y="3200400"/>
            <a:ext cx="2133473" cy="100827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pic>
      <p:pic>
        <p:nvPicPr>
          <p:cNvPr id="7" name="Picture 6"/>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 y="2743200"/>
            <a:ext cx="5586095" cy="3337560"/>
          </a:xfrm>
          <a:prstGeom prst="rect">
            <a:avLst/>
          </a:prstGeom>
          <a:noFill/>
          <a:ln>
            <a:solidFill>
              <a:schemeClr val="accent1"/>
            </a:solidFill>
          </a:ln>
        </p:spPr>
      </p:pic>
    </p:spTree>
    <p:extLst>
      <p:ext uri="{BB962C8B-B14F-4D97-AF65-F5344CB8AC3E}">
        <p14:creationId xmlns:p14="http://schemas.microsoft.com/office/powerpoint/2010/main" val="247598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Testing, Less Cost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8746942"/>
              </p:ext>
            </p:extLst>
          </p:nvPr>
        </p:nvGraphicFramePr>
        <p:xfrm>
          <a:off x="457200" y="1219200"/>
          <a:ext cx="8229600"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t>62</a:t>
            </a:fld>
            <a:endParaRPr lang="en-US" dirty="0"/>
          </a:p>
        </p:txBody>
      </p:sp>
    </p:spTree>
    <p:extLst>
      <p:ext uri="{BB962C8B-B14F-4D97-AF65-F5344CB8AC3E}">
        <p14:creationId xmlns:p14="http://schemas.microsoft.com/office/powerpoint/2010/main" val="222892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Methodologies - Inputs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9103191"/>
              </p:ext>
            </p:extLst>
          </p:nvPr>
        </p:nvGraphicFramePr>
        <p:xfrm>
          <a:off x="0" y="1524000"/>
          <a:ext cx="92202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304800" y="1002268"/>
            <a:ext cx="8610600" cy="369332"/>
          </a:xfrm>
          <a:prstGeom prst="rect">
            <a:avLst/>
          </a:prstGeom>
        </p:spPr>
        <p:txBody>
          <a:bodyPr wrap="square">
            <a:spAutoFit/>
          </a:bodyPr>
          <a:lstStyle/>
          <a:p>
            <a:pPr marL="914400" lvl="1" indent="-457200">
              <a:spcBef>
                <a:spcPct val="20000"/>
              </a:spcBef>
              <a:buFont typeface="Arial" pitchFamily="34" charset="0"/>
              <a:buChar char="•"/>
            </a:pPr>
            <a:r>
              <a:rPr lang="en-US" dirty="0"/>
              <a:t>Where does the data driving your tests come from</a:t>
            </a:r>
            <a:r>
              <a:rPr lang="en-US" dirty="0" smtClean="0"/>
              <a:t>?</a:t>
            </a:r>
            <a:endParaRPr lang="en-US" dirty="0"/>
          </a:p>
        </p:txBody>
      </p:sp>
      <p:pic>
        <p:nvPicPr>
          <p:cNvPr id="9" name="Picture 3" descr="C:\Users\seliot\AppData\Local\Microsoft\Windows\Temporary Internet Files\Content.IE5\4031HRHJ\MC900311156[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50389" y="1398550"/>
            <a:ext cx="792403" cy="13541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seliot\AppData\Local\Microsoft\Windows\Temporary Internet Files\Content.IE5\4JOEF1CU\MC900024471[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315200" y="4993919"/>
            <a:ext cx="1375819" cy="13541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seliot\AppData\Local\Microsoft\Windows\Temporary Internet Files\Content.IE5\4031HRHJ\MC900432556[1].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8600" y="4953000"/>
            <a:ext cx="1435980" cy="14359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seliot\AppData\Local\Microsoft\Windows\Temporary Internet Files\Content.IE5\7B66FXW9\MC900433942[1].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162800" y="1243821"/>
            <a:ext cx="1383127" cy="1383127"/>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514350" y="3962400"/>
            <a:ext cx="3981450" cy="2590800"/>
          </a:xfrm>
          <a:prstGeom prst="roundRect">
            <a:avLst/>
          </a:prstGeom>
          <a:noFill/>
          <a:ln w="5715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61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1"/>
          </a:xfrm>
        </p:spPr>
        <p:txBody>
          <a:bodyPr/>
          <a:lstStyle/>
          <a:p>
            <a:r>
              <a:rPr lang="en-US" sz="4000" dirty="0"/>
              <a:t>TiP Methodologies </a:t>
            </a:r>
            <a:r>
              <a:rPr lang="en-US" sz="4000" dirty="0" smtClean="0"/>
              <a:t>- Effects</a:t>
            </a:r>
            <a:endParaRPr lang="en-US" sz="4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74072649"/>
              </p:ext>
            </p:extLst>
          </p:nvPr>
        </p:nvGraphicFramePr>
        <p:xfrm>
          <a:off x="685800" y="1419224"/>
          <a:ext cx="8305800" cy="5286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152400" y="616803"/>
            <a:ext cx="8839200" cy="830997"/>
          </a:xfrm>
          <a:prstGeom prst="rect">
            <a:avLst/>
          </a:prstGeom>
        </p:spPr>
        <p:txBody>
          <a:bodyPr wrap="square">
            <a:spAutoFit/>
          </a:bodyPr>
          <a:lstStyle/>
          <a:p>
            <a:pPr marL="914400" lvl="1" indent="-457200">
              <a:spcBef>
                <a:spcPct val="20000"/>
              </a:spcBef>
              <a:buFont typeface="Arial" pitchFamily="34" charset="0"/>
              <a:buChar char="•"/>
            </a:pPr>
            <a:r>
              <a:rPr lang="en-US" sz="2400" dirty="0">
                <a:solidFill>
                  <a:schemeClr val="tx1">
                    <a:lumMod val="50000"/>
                    <a:lumOff val="50000"/>
                  </a:schemeClr>
                </a:solidFill>
              </a:rPr>
              <a:t>Does the test change or act on </a:t>
            </a:r>
            <a:r>
              <a:rPr lang="en-US" sz="2400" dirty="0" smtClean="0">
                <a:solidFill>
                  <a:schemeClr val="tx1">
                    <a:lumMod val="50000"/>
                    <a:lumOff val="50000"/>
                  </a:schemeClr>
                </a:solidFill>
              </a:rPr>
              <a:t>production, </a:t>
            </a:r>
            <a:r>
              <a:rPr lang="en-US" sz="2400" dirty="0">
                <a:solidFill>
                  <a:schemeClr val="tx1">
                    <a:lumMod val="50000"/>
                    <a:lumOff val="50000"/>
                  </a:schemeClr>
                </a:solidFill>
              </a:rPr>
              <a:t>and how?</a:t>
            </a:r>
          </a:p>
        </p:txBody>
      </p:sp>
      <p:sp>
        <p:nvSpPr>
          <p:cNvPr id="3" name="Rounded Rectangle 2"/>
          <p:cNvSpPr/>
          <p:nvPr/>
        </p:nvSpPr>
        <p:spPr>
          <a:xfrm>
            <a:off x="990600" y="4267200"/>
            <a:ext cx="2286000" cy="1905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t>Data Mining</a:t>
            </a:r>
          </a:p>
          <a:p>
            <a:pPr marL="91440" lvl="0" indent="-91440">
              <a:buFont typeface="Arial" pitchFamily="34" charset="0"/>
              <a:buChar char="•"/>
            </a:pPr>
            <a:endParaRPr lang="en-US" sz="2000" dirty="0" smtClean="0"/>
          </a:p>
          <a:p>
            <a:pPr lvl="0"/>
            <a:r>
              <a:rPr lang="en-US" sz="2000" dirty="0" smtClean="0"/>
              <a:t>User Perf. Testing</a:t>
            </a:r>
            <a:endParaRPr lang="en-US" sz="2000" dirty="0"/>
          </a:p>
          <a:p>
            <a:pPr marL="91440" lvl="0" indent="-91440">
              <a:buFont typeface="Arial" pitchFamily="34" charset="0"/>
              <a:buChar char="•"/>
            </a:pPr>
            <a:endParaRPr lang="en-US" sz="2000" dirty="0" smtClean="0"/>
          </a:p>
          <a:p>
            <a:pPr lvl="0"/>
            <a:r>
              <a:rPr lang="en-US" sz="2000" dirty="0" smtClean="0"/>
              <a:t>Environment Validation</a:t>
            </a:r>
            <a:endParaRPr lang="en-US" sz="2000" dirty="0"/>
          </a:p>
        </p:txBody>
      </p:sp>
      <p:sp>
        <p:nvSpPr>
          <p:cNvPr id="7" name="Rounded Rectangle 6"/>
          <p:cNvSpPr/>
          <p:nvPr/>
        </p:nvSpPr>
        <p:spPr>
          <a:xfrm>
            <a:off x="3733800" y="4457699"/>
            <a:ext cx="2286000" cy="1905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pPr>
            <a:r>
              <a:rPr lang="en-US" sz="2000" dirty="0" smtClean="0"/>
              <a:t>Experim. for Design</a:t>
            </a:r>
          </a:p>
          <a:p>
            <a:pPr lvl="0">
              <a:spcAft>
                <a:spcPts val="600"/>
              </a:spcAft>
            </a:pPr>
            <a:r>
              <a:rPr lang="en-US" sz="2000" dirty="0" smtClean="0"/>
              <a:t>Controlled Test Flight</a:t>
            </a:r>
          </a:p>
          <a:p>
            <a:pPr lvl="0">
              <a:spcAft>
                <a:spcPts val="600"/>
              </a:spcAft>
            </a:pPr>
            <a:r>
              <a:rPr lang="en-US" sz="2000" dirty="0" smtClean="0"/>
              <a:t>Dogfood/Beta</a:t>
            </a:r>
            <a:endParaRPr lang="en-US" sz="2000" dirty="0"/>
          </a:p>
        </p:txBody>
      </p:sp>
      <p:sp>
        <p:nvSpPr>
          <p:cNvPr id="8" name="Rounded Rectangle 7"/>
          <p:cNvSpPr/>
          <p:nvPr/>
        </p:nvSpPr>
        <p:spPr>
          <a:xfrm>
            <a:off x="6342513" y="4533899"/>
            <a:ext cx="2286000" cy="15621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r>
              <a:rPr lang="en-US" sz="2000" dirty="0"/>
              <a:t>Synthetic </a:t>
            </a:r>
            <a:r>
              <a:rPr lang="en-US" sz="2000" dirty="0" smtClean="0"/>
              <a:t>TiP</a:t>
            </a:r>
            <a:endParaRPr lang="en-US" sz="2000" dirty="0"/>
          </a:p>
          <a:p>
            <a:pPr lvl="0">
              <a:spcBef>
                <a:spcPts val="600"/>
              </a:spcBef>
            </a:pPr>
            <a:r>
              <a:rPr lang="en-US" sz="2000" dirty="0"/>
              <a:t>User Scenario Execution </a:t>
            </a:r>
            <a:endParaRPr lang="en-US" sz="2000" dirty="0" smtClean="0"/>
          </a:p>
          <a:p>
            <a:pPr lvl="0">
              <a:spcBef>
                <a:spcPts val="600"/>
              </a:spcBef>
            </a:pPr>
            <a:endParaRPr lang="en-US" sz="2000" dirty="0"/>
          </a:p>
        </p:txBody>
      </p:sp>
      <p:sp>
        <p:nvSpPr>
          <p:cNvPr id="9" name="Rounded Rectangle 8"/>
          <p:cNvSpPr/>
          <p:nvPr/>
        </p:nvSpPr>
        <p:spPr>
          <a:xfrm>
            <a:off x="6342512" y="5638801"/>
            <a:ext cx="2439537" cy="1142999"/>
          </a:xfrm>
          <a:prstGeom prst="roundRect">
            <a:avLst/>
          </a:prstGeom>
          <a:noFill/>
          <a:ln w="5715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929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A-Z</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98690771"/>
              </p:ext>
            </p:extLst>
          </p:nvPr>
        </p:nvGraphicFramePr>
        <p:xfrm>
          <a:off x="457202" y="1219200"/>
          <a:ext cx="8229599" cy="5090160"/>
        </p:xfrm>
        <a:graphic>
          <a:graphicData uri="http://schemas.openxmlformats.org/drawingml/2006/table">
            <a:tbl>
              <a:tblPr bandRow="1">
                <a:tableStyleId>{5C22544A-7EE6-4342-B048-85BDC9FD1C3A}</a:tableStyleId>
              </a:tblPr>
              <a:tblGrid>
                <a:gridCol w="745028"/>
                <a:gridCol w="3361988"/>
                <a:gridCol w="760595"/>
                <a:gridCol w="3361988"/>
              </a:tblGrid>
              <a:tr h="370840">
                <a:tc>
                  <a:txBody>
                    <a:bodyPr/>
                    <a:lstStyle/>
                    <a:p>
                      <a:r>
                        <a:rPr lang="en-US" b="0" dirty="0" smtClean="0">
                          <a:solidFill>
                            <a:schemeClr val="tx1"/>
                          </a:solidFill>
                        </a:rPr>
                        <a:t>A</a:t>
                      </a:r>
                    </a:p>
                  </a:txBody>
                  <a:tcPr/>
                </a:tc>
                <a:tc>
                  <a:txBody>
                    <a:bodyPr/>
                    <a:lstStyle/>
                    <a:p>
                      <a:r>
                        <a:rPr lang="en-US" b="0" dirty="0" smtClean="0">
                          <a:solidFill>
                            <a:schemeClr val="tx1"/>
                          </a:solidFill>
                        </a:rPr>
                        <a:t>Active Monitoring</a:t>
                      </a:r>
                      <a:endParaRPr lang="en-US" b="0" dirty="0">
                        <a:solidFill>
                          <a:schemeClr val="tx1"/>
                        </a:solidFill>
                      </a:endParaRPr>
                    </a:p>
                  </a:txBody>
                  <a:tcPr/>
                </a:tc>
                <a:tc>
                  <a:txBody>
                    <a:bodyPr/>
                    <a:lstStyle/>
                    <a:p>
                      <a:r>
                        <a:rPr lang="en-US" dirty="0" smtClean="0">
                          <a:solidFill>
                            <a:schemeClr val="bg2">
                              <a:lumMod val="75000"/>
                            </a:schemeClr>
                          </a:solidFill>
                        </a:rPr>
                        <a:t>N</a:t>
                      </a:r>
                      <a:endParaRPr lang="en-US" dirty="0">
                        <a:solidFill>
                          <a:schemeClr val="bg2">
                            <a:lumMod val="75000"/>
                          </a:schemeClr>
                        </a:solidFill>
                      </a:endParaRPr>
                    </a:p>
                  </a:txBody>
                  <a:tcPr/>
                </a:tc>
                <a:tc>
                  <a:txBody>
                    <a:bodyPr/>
                    <a:lstStyle/>
                    <a:p>
                      <a:r>
                        <a:rPr lang="en-US" dirty="0" smtClean="0">
                          <a:solidFill>
                            <a:schemeClr val="bg2">
                              <a:lumMod val="75000"/>
                            </a:schemeClr>
                          </a:solidFill>
                        </a:rPr>
                        <a:t>Not</a:t>
                      </a:r>
                      <a:r>
                        <a:rPr lang="en-US" baseline="0" dirty="0" smtClean="0">
                          <a:solidFill>
                            <a:schemeClr val="bg2">
                              <a:lumMod val="75000"/>
                            </a:schemeClr>
                          </a:solidFill>
                        </a:rPr>
                        <a:t> to Do, What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B</a:t>
                      </a:r>
                    </a:p>
                  </a:txBody>
                  <a:tcPr/>
                </a:tc>
                <a:tc>
                  <a:txBody>
                    <a:bodyPr/>
                    <a:lstStyle/>
                    <a:p>
                      <a:r>
                        <a:rPr lang="en-US" dirty="0" smtClean="0">
                          <a:solidFill>
                            <a:schemeClr val="bg2">
                              <a:lumMod val="75000"/>
                            </a:schemeClr>
                          </a:solidFill>
                        </a:rPr>
                        <a:t>Big Data</a:t>
                      </a:r>
                      <a:endParaRPr lang="en-US" dirty="0">
                        <a:solidFill>
                          <a:schemeClr val="bg2">
                            <a:lumMod val="75000"/>
                          </a:schemeClr>
                        </a:solidFill>
                      </a:endParaRPr>
                    </a:p>
                  </a:txBody>
                  <a:tcPr/>
                </a:tc>
                <a:tc>
                  <a:txBody>
                    <a:bodyPr/>
                    <a:lstStyle/>
                    <a:p>
                      <a:r>
                        <a:rPr lang="en-US" dirty="0" smtClean="0">
                          <a:solidFill>
                            <a:schemeClr val="bg2">
                              <a:lumMod val="75000"/>
                            </a:schemeClr>
                          </a:solidFill>
                        </a:rPr>
                        <a:t>O</a:t>
                      </a:r>
                      <a:endParaRPr lang="en-US" dirty="0">
                        <a:solidFill>
                          <a:schemeClr val="bg2">
                            <a:lumMod val="75000"/>
                          </a:schemeClr>
                        </a:solidFill>
                      </a:endParaRPr>
                    </a:p>
                  </a:txBody>
                  <a:tcPr/>
                </a:tc>
                <a:tc>
                  <a:txBody>
                    <a:bodyPr/>
                    <a:lstStyle/>
                    <a:p>
                      <a:r>
                        <a:rPr lang="en-US" dirty="0" smtClean="0">
                          <a:solidFill>
                            <a:schemeClr val="bg2">
                              <a:lumMod val="75000"/>
                            </a:schemeClr>
                          </a:solidFill>
                        </a:rPr>
                        <a:t>Operations  </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C</a:t>
                      </a:r>
                      <a:endParaRPr lang="en-US" dirty="0">
                        <a:solidFill>
                          <a:schemeClr val="bg2">
                            <a:lumMod val="75000"/>
                          </a:schemeClr>
                        </a:solidFill>
                      </a:endParaRPr>
                    </a:p>
                  </a:txBody>
                  <a:tcPr/>
                </a:tc>
                <a:tc>
                  <a:txBody>
                    <a:bodyPr/>
                    <a:lstStyle/>
                    <a:p>
                      <a:r>
                        <a:rPr lang="en-US" dirty="0" smtClean="0">
                          <a:solidFill>
                            <a:schemeClr val="bg2">
                              <a:lumMod val="75000"/>
                            </a:schemeClr>
                          </a:solidFill>
                        </a:rPr>
                        <a:t>Client</a:t>
                      </a:r>
                      <a:r>
                        <a:rPr lang="en-US" baseline="0" dirty="0" smtClean="0">
                          <a:solidFill>
                            <a:schemeClr val="bg2">
                              <a:lumMod val="75000"/>
                            </a:schemeClr>
                          </a:solidFill>
                        </a:rPr>
                        <a:t> Instrumentation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P</a:t>
                      </a:r>
                      <a:endParaRPr lang="en-US" dirty="0">
                        <a:solidFill>
                          <a:schemeClr val="bg2">
                            <a:lumMod val="75000"/>
                          </a:schemeClr>
                        </a:solidFill>
                      </a:endParaRPr>
                    </a:p>
                  </a:txBody>
                  <a:tcPr/>
                </a:tc>
                <a:tc>
                  <a:txBody>
                    <a:bodyPr/>
                    <a:lstStyle/>
                    <a:p>
                      <a:r>
                        <a:rPr lang="en-US" dirty="0" smtClean="0">
                          <a:solidFill>
                            <a:schemeClr val="bg2">
                              <a:lumMod val="75000"/>
                            </a:schemeClr>
                          </a:solidFill>
                        </a:rPr>
                        <a:t>Performance Testing</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D</a:t>
                      </a:r>
                      <a:endParaRPr lang="en-US" dirty="0">
                        <a:solidFill>
                          <a:schemeClr val="bg2">
                            <a:lumMod val="75000"/>
                          </a:schemeClr>
                        </a:solidFill>
                      </a:endParaRPr>
                    </a:p>
                  </a:txBody>
                  <a:tcPr/>
                </a:tc>
                <a:tc>
                  <a:txBody>
                    <a:bodyPr/>
                    <a:lstStyle/>
                    <a:p>
                      <a:r>
                        <a:rPr lang="en-US" dirty="0" smtClean="0">
                          <a:solidFill>
                            <a:schemeClr val="bg2">
                              <a:lumMod val="75000"/>
                            </a:schemeClr>
                          </a:solidFill>
                        </a:rPr>
                        <a:t>Data Mining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Q</a:t>
                      </a:r>
                      <a:endParaRPr lang="en-US" dirty="0">
                        <a:solidFill>
                          <a:schemeClr val="bg2">
                            <a:lumMod val="75000"/>
                          </a:schemeClr>
                        </a:solidFill>
                      </a:endParaRPr>
                    </a:p>
                  </a:txBody>
                  <a:tcPr/>
                </a:tc>
                <a:tc>
                  <a:txBody>
                    <a:bodyPr/>
                    <a:lstStyle/>
                    <a:p>
                      <a:r>
                        <a:rPr lang="en-US" dirty="0" smtClean="0">
                          <a:solidFill>
                            <a:schemeClr val="bg2">
                              <a:lumMod val="75000"/>
                            </a:schemeClr>
                          </a:solidFill>
                        </a:rPr>
                        <a:t>Quality Signal</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E</a:t>
                      </a:r>
                      <a:endParaRPr lang="en-US" dirty="0">
                        <a:solidFill>
                          <a:schemeClr val="bg2">
                            <a:lumMod val="75000"/>
                          </a:schemeClr>
                        </a:solidFill>
                      </a:endParaRPr>
                    </a:p>
                  </a:txBody>
                  <a:tcPr/>
                </a:tc>
                <a:tc>
                  <a:txBody>
                    <a:bodyPr/>
                    <a:lstStyle/>
                    <a:p>
                      <a:r>
                        <a:rPr lang="en-US" dirty="0" smtClean="0">
                          <a:solidFill>
                            <a:schemeClr val="bg2">
                              <a:lumMod val="75000"/>
                            </a:schemeClr>
                          </a:solidFill>
                        </a:rPr>
                        <a:t>Experimentation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R</a:t>
                      </a:r>
                      <a:endParaRPr lang="en-US" dirty="0">
                        <a:solidFill>
                          <a:schemeClr val="bg2">
                            <a:lumMod val="75000"/>
                          </a:schemeClr>
                        </a:solidFill>
                      </a:endParaRPr>
                    </a:p>
                  </a:txBody>
                  <a:tcPr/>
                </a:tc>
                <a:tc>
                  <a:txBody>
                    <a:bodyPr/>
                    <a:lstStyle/>
                    <a:p>
                      <a:r>
                        <a:rPr lang="en-US" dirty="0" smtClean="0">
                          <a:solidFill>
                            <a:schemeClr val="bg2">
                              <a:lumMod val="75000"/>
                            </a:schemeClr>
                          </a:solidFill>
                        </a:rPr>
                        <a:t>Real Data Input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F</a:t>
                      </a:r>
                      <a:endParaRPr lang="en-US" dirty="0">
                        <a:solidFill>
                          <a:schemeClr val="bg2">
                            <a:lumMod val="75000"/>
                          </a:schemeClr>
                        </a:solidFill>
                      </a:endParaRPr>
                    </a:p>
                  </a:txBody>
                  <a:tcPr/>
                </a:tc>
                <a:tc>
                  <a:txBody>
                    <a:bodyPr/>
                    <a:lstStyle/>
                    <a:p>
                      <a:r>
                        <a:rPr lang="en-US" dirty="0" smtClean="0">
                          <a:solidFill>
                            <a:schemeClr val="bg2">
                              <a:lumMod val="75000"/>
                            </a:schemeClr>
                          </a:solidFill>
                        </a:rPr>
                        <a:t>Fault Injection</a:t>
                      </a:r>
                      <a:endParaRPr lang="en-US" dirty="0">
                        <a:solidFill>
                          <a:schemeClr val="bg2">
                            <a:lumMod val="75000"/>
                          </a:schemeClr>
                        </a:solidFill>
                      </a:endParaRPr>
                    </a:p>
                  </a:txBody>
                  <a:tcPr/>
                </a:tc>
                <a:tc>
                  <a:txBody>
                    <a:bodyPr/>
                    <a:lstStyle/>
                    <a:p>
                      <a:pPr marL="0" algn="l" defTabSz="914400" rtl="0" eaLnBrk="1" latinLnBrk="0" hangingPunct="1"/>
                      <a:r>
                        <a:rPr lang="en-US" sz="1800" b="0" kern="1200" dirty="0" smtClean="0">
                          <a:solidFill>
                            <a:schemeClr val="tx1"/>
                          </a:solidFill>
                          <a:latin typeface="+mn-lt"/>
                          <a:ea typeface="+mn-ea"/>
                          <a:cs typeface="+mn-cs"/>
                        </a:rPr>
                        <a:t>S</a:t>
                      </a:r>
                      <a:endParaRPr lang="en-US" sz="1800" b="0" kern="1200" dirty="0">
                        <a:solidFill>
                          <a:schemeClr val="tx1"/>
                        </a:solidFill>
                        <a:latin typeface="+mn-lt"/>
                        <a:ea typeface="+mn-ea"/>
                        <a:cs typeface="+mn-cs"/>
                      </a:endParaRPr>
                    </a:p>
                  </a:txBody>
                  <a:tcPr/>
                </a:tc>
                <a:tc>
                  <a:txBody>
                    <a:bodyPr/>
                    <a:lstStyle/>
                    <a:p>
                      <a:pPr marL="0" algn="l" defTabSz="914400" rtl="0" eaLnBrk="1" latinLnBrk="0" hangingPunct="1"/>
                      <a:r>
                        <a:rPr lang="en-US" sz="1800" b="0" kern="1200" dirty="0" smtClean="0">
                          <a:solidFill>
                            <a:schemeClr val="tx1"/>
                          </a:solidFill>
                          <a:latin typeface="+mn-lt"/>
                          <a:ea typeface="+mn-ea"/>
                          <a:cs typeface="+mn-cs"/>
                        </a:rPr>
                        <a:t>Service, Effect on;</a:t>
                      </a:r>
                    </a:p>
                    <a:p>
                      <a:pPr marL="0" algn="l" defTabSz="914400" rtl="0" eaLnBrk="1" latinLnBrk="0" hangingPunct="1"/>
                      <a:r>
                        <a:rPr lang="en-US" sz="1800" b="0" kern="1200" dirty="0" smtClean="0">
                          <a:solidFill>
                            <a:schemeClr val="tx1"/>
                          </a:solidFill>
                          <a:latin typeface="+mn-lt"/>
                          <a:ea typeface="+mn-ea"/>
                          <a:cs typeface="+mn-cs"/>
                        </a:rPr>
                        <a:t>Synthetic Data Input</a:t>
                      </a:r>
                      <a:endParaRPr lang="en-US" sz="1800" b="0" kern="1200" dirty="0">
                        <a:solidFill>
                          <a:schemeClr val="tx1"/>
                        </a:solidFill>
                        <a:latin typeface="+mn-lt"/>
                        <a:ea typeface="+mn-ea"/>
                        <a:cs typeface="+mn-cs"/>
                      </a:endParaRPr>
                    </a:p>
                  </a:txBody>
                  <a:tcPr/>
                </a:tc>
              </a:tr>
              <a:tr h="370840">
                <a:tc>
                  <a:txBody>
                    <a:bodyPr/>
                    <a:lstStyle/>
                    <a:p>
                      <a:r>
                        <a:rPr lang="en-US" dirty="0" smtClean="0">
                          <a:solidFill>
                            <a:schemeClr val="bg2">
                              <a:lumMod val="75000"/>
                            </a:schemeClr>
                          </a:solidFill>
                        </a:rPr>
                        <a:t>G</a:t>
                      </a:r>
                      <a:endParaRPr lang="en-US" dirty="0">
                        <a:solidFill>
                          <a:schemeClr val="bg2">
                            <a:lumMod val="75000"/>
                          </a:schemeClr>
                        </a:solidFill>
                      </a:endParaRPr>
                    </a:p>
                  </a:txBody>
                  <a:tcPr/>
                </a:tc>
                <a:tc>
                  <a:txBody>
                    <a:bodyPr/>
                    <a:lstStyle/>
                    <a:p>
                      <a:r>
                        <a:rPr lang="en-US" dirty="0" smtClean="0">
                          <a:solidFill>
                            <a:schemeClr val="bg2">
                              <a:lumMod val="75000"/>
                            </a:schemeClr>
                          </a:solidFill>
                        </a:rPr>
                        <a:t>Go / No-go for deployment</a:t>
                      </a:r>
                      <a:endParaRPr lang="en-US" dirty="0">
                        <a:solidFill>
                          <a:schemeClr val="bg2">
                            <a:lumMod val="75000"/>
                          </a:schemeClr>
                        </a:solidFill>
                      </a:endParaRPr>
                    </a:p>
                  </a:txBody>
                  <a:tcPr/>
                </a:tc>
                <a:tc>
                  <a:txBody>
                    <a:bodyPr/>
                    <a:lstStyle/>
                    <a:p>
                      <a:r>
                        <a:rPr lang="en-US" dirty="0" smtClean="0">
                          <a:solidFill>
                            <a:schemeClr val="bg2">
                              <a:lumMod val="75000"/>
                            </a:schemeClr>
                          </a:solidFill>
                        </a:rPr>
                        <a:t>T</a:t>
                      </a:r>
                      <a:endParaRPr lang="en-US" dirty="0">
                        <a:solidFill>
                          <a:schemeClr val="bg2">
                            <a:lumMod val="75000"/>
                          </a:schemeClr>
                        </a:solidFill>
                      </a:endParaRPr>
                    </a:p>
                  </a:txBody>
                  <a:tcPr/>
                </a:tc>
                <a:tc>
                  <a:txBody>
                    <a:bodyPr/>
                    <a:lstStyle/>
                    <a:p>
                      <a:r>
                        <a:rPr lang="en-US" dirty="0" smtClean="0">
                          <a:solidFill>
                            <a:schemeClr val="bg2">
                              <a:lumMod val="75000"/>
                            </a:schemeClr>
                          </a:solidFill>
                        </a:rPr>
                        <a:t>Three Stages</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H</a:t>
                      </a:r>
                      <a:endParaRPr lang="en-US" dirty="0">
                        <a:solidFill>
                          <a:schemeClr val="bg2">
                            <a:lumMod val="75000"/>
                          </a:schemeClr>
                        </a:solidFill>
                      </a:endParaRPr>
                    </a:p>
                  </a:txBody>
                  <a:tcPr/>
                </a:tc>
                <a:tc>
                  <a:txBody>
                    <a:bodyPr/>
                    <a:lstStyle/>
                    <a:p>
                      <a:r>
                        <a:rPr lang="en-US" dirty="0" smtClean="0">
                          <a:solidFill>
                            <a:schemeClr val="bg2">
                              <a:lumMod val="75000"/>
                            </a:schemeClr>
                          </a:solidFill>
                        </a:rPr>
                        <a:t>High Availability</a:t>
                      </a:r>
                      <a:endParaRPr lang="en-US" dirty="0">
                        <a:solidFill>
                          <a:schemeClr val="bg2">
                            <a:lumMod val="75000"/>
                          </a:schemeClr>
                        </a:solidFill>
                      </a:endParaRPr>
                    </a:p>
                  </a:txBody>
                  <a:tcPr/>
                </a:tc>
                <a:tc>
                  <a:txBody>
                    <a:bodyPr/>
                    <a:lstStyle/>
                    <a:p>
                      <a:r>
                        <a:rPr lang="en-US" dirty="0" smtClean="0">
                          <a:solidFill>
                            <a:schemeClr val="bg2">
                              <a:lumMod val="75000"/>
                            </a:schemeClr>
                          </a:solidFill>
                        </a:rPr>
                        <a:t>U</a:t>
                      </a:r>
                      <a:endParaRPr lang="en-US" dirty="0">
                        <a:solidFill>
                          <a:schemeClr val="bg2">
                            <a:lumMod val="75000"/>
                          </a:schemeClr>
                        </a:solidFill>
                      </a:endParaRPr>
                    </a:p>
                  </a:txBody>
                  <a:tcPr/>
                </a:tc>
                <a:tc>
                  <a:txBody>
                    <a:bodyPr/>
                    <a:lstStyle/>
                    <a:p>
                      <a:r>
                        <a:rPr lang="en-US" dirty="0" smtClean="0">
                          <a:solidFill>
                            <a:schemeClr val="bg2">
                              <a:lumMod val="75000"/>
                            </a:schemeClr>
                          </a:solidFill>
                        </a:rPr>
                        <a:t>Users, Experiment with</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I</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Iterative Virtuous Cycle</a:t>
                      </a:r>
                    </a:p>
                  </a:txBody>
                  <a:tcPr/>
                </a:tc>
                <a:tc>
                  <a:txBody>
                    <a:bodyPr/>
                    <a:lstStyle/>
                    <a:p>
                      <a:r>
                        <a:rPr lang="en-US" dirty="0" smtClean="0">
                          <a:solidFill>
                            <a:schemeClr val="bg2">
                              <a:lumMod val="75000"/>
                            </a:schemeClr>
                          </a:solidFill>
                        </a:rPr>
                        <a:t>V</a:t>
                      </a:r>
                      <a:endParaRPr lang="en-US" dirty="0">
                        <a:solidFill>
                          <a:schemeClr val="bg2">
                            <a:lumMod val="75000"/>
                          </a:schemeClr>
                        </a:solidFill>
                      </a:endParaRPr>
                    </a:p>
                  </a:txBody>
                  <a:tcPr/>
                </a:tc>
                <a:tc>
                  <a:txBody>
                    <a:bodyPr/>
                    <a:lstStyle/>
                    <a:p>
                      <a:r>
                        <a:rPr lang="en-US" dirty="0" smtClean="0">
                          <a:solidFill>
                            <a:schemeClr val="bg2">
                              <a:lumMod val="75000"/>
                            </a:schemeClr>
                          </a:solidFill>
                        </a:rPr>
                        <a:t>Validation in</a:t>
                      </a:r>
                      <a:r>
                        <a:rPr lang="en-US" baseline="0" dirty="0" smtClean="0">
                          <a:solidFill>
                            <a:schemeClr val="bg2">
                              <a:lumMod val="75000"/>
                            </a:schemeClr>
                          </a:solidFill>
                        </a:rPr>
                        <a:t> Data Center</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J</a:t>
                      </a:r>
                      <a:endParaRPr lang="en-US" dirty="0">
                        <a:solidFill>
                          <a:schemeClr val="bg2">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bg2">
                              <a:lumMod val="75000"/>
                            </a:schemeClr>
                          </a:solidFill>
                          <a:latin typeface="+mn-lt"/>
                          <a:ea typeface="+mn-ea"/>
                          <a:cs typeface="+mn-cs"/>
                        </a:rPr>
                        <a:t>JSI: J-script Instrumentation</a:t>
                      </a:r>
                      <a:endParaRPr lang="en-US" sz="1800" kern="1200" noProof="0" dirty="0">
                        <a:solidFill>
                          <a:schemeClr val="bg2">
                            <a:lumMod val="75000"/>
                          </a:schemeClr>
                        </a:solidFill>
                        <a:latin typeface="+mn-lt"/>
                        <a:ea typeface="+mn-ea"/>
                        <a:cs typeface="+mn-cs"/>
                      </a:endParaRPr>
                    </a:p>
                  </a:txBody>
                  <a:tcPr/>
                </a:tc>
                <a:tc>
                  <a:txBody>
                    <a:bodyPr/>
                    <a:lstStyle/>
                    <a:p>
                      <a:pPr marL="0" algn="l" defTabSz="914400" rtl="0" eaLnBrk="1" latinLnBrk="0" hangingPunct="1"/>
                      <a:r>
                        <a:rPr lang="en-US" sz="1800" b="0" kern="1200" dirty="0" smtClean="0">
                          <a:solidFill>
                            <a:schemeClr val="tx1"/>
                          </a:solidFill>
                          <a:latin typeface="+mn-lt"/>
                          <a:ea typeface="+mn-ea"/>
                          <a:cs typeface="+mn-cs"/>
                        </a:rPr>
                        <a:t>W</a:t>
                      </a:r>
                      <a:endParaRPr lang="en-US" sz="1800" b="0" kern="1200" dirty="0">
                        <a:solidFill>
                          <a:schemeClr val="tx1"/>
                        </a:solidFill>
                        <a:latin typeface="+mn-lt"/>
                        <a:ea typeface="+mn-ea"/>
                        <a:cs typeface="+mn-cs"/>
                      </a:endParaRPr>
                    </a:p>
                  </a:txBody>
                  <a:tcPr/>
                </a:tc>
                <a:tc>
                  <a:txBody>
                    <a:bodyPr/>
                    <a:lstStyle/>
                    <a:p>
                      <a:pPr marL="0" algn="l" defTabSz="914400" rtl="0" eaLnBrk="1" latinLnBrk="0" hangingPunct="1"/>
                      <a:r>
                        <a:rPr lang="en-US" sz="1800" b="0" kern="1200" dirty="0" smtClean="0">
                          <a:solidFill>
                            <a:schemeClr val="tx1"/>
                          </a:solidFill>
                          <a:latin typeface="+mn-lt"/>
                          <a:ea typeface="+mn-ea"/>
                          <a:cs typeface="+mn-cs"/>
                        </a:rPr>
                        <a:t>Write Once, Test Anywhere</a:t>
                      </a:r>
                      <a:endParaRPr lang="en-US" sz="1800" b="0" kern="1200" dirty="0">
                        <a:solidFill>
                          <a:schemeClr val="tx1"/>
                        </a:solidFill>
                        <a:latin typeface="+mn-lt"/>
                        <a:ea typeface="+mn-ea"/>
                        <a:cs typeface="+mn-cs"/>
                      </a:endParaRPr>
                    </a:p>
                  </a:txBody>
                  <a:tcPr/>
                </a:tc>
              </a:tr>
              <a:tr h="370840">
                <a:tc>
                  <a:txBody>
                    <a:bodyPr/>
                    <a:lstStyle/>
                    <a:p>
                      <a:r>
                        <a:rPr lang="en-US" dirty="0" smtClean="0">
                          <a:solidFill>
                            <a:schemeClr val="bg2">
                              <a:lumMod val="75000"/>
                            </a:schemeClr>
                          </a:solidFill>
                        </a:rPr>
                        <a:t>K</a:t>
                      </a:r>
                      <a:endParaRPr lang="en-US" dirty="0">
                        <a:solidFill>
                          <a:schemeClr val="bg2">
                            <a:lumMod val="75000"/>
                          </a:schemeClr>
                        </a:solidFill>
                      </a:endParaRPr>
                    </a:p>
                  </a:txBody>
                  <a:tcPr/>
                </a:tc>
                <a:tc>
                  <a:txBody>
                    <a:bodyPr/>
                    <a:lstStyle/>
                    <a:p>
                      <a:r>
                        <a:rPr lang="en-US" dirty="0" smtClean="0">
                          <a:solidFill>
                            <a:schemeClr val="bg2">
                              <a:lumMod val="75000"/>
                            </a:schemeClr>
                          </a:solidFill>
                        </a:rPr>
                        <a:t>Kill production instances</a:t>
                      </a:r>
                      <a:endParaRPr lang="en-US" dirty="0">
                        <a:solidFill>
                          <a:schemeClr val="bg2">
                            <a:lumMod val="75000"/>
                          </a:schemeClr>
                        </a:solidFill>
                      </a:endParaRPr>
                    </a:p>
                  </a:txBody>
                  <a:tcPr/>
                </a:tc>
                <a:tc>
                  <a:txBody>
                    <a:bodyPr/>
                    <a:lstStyle/>
                    <a:p>
                      <a:r>
                        <a:rPr lang="en-US" dirty="0" smtClean="0">
                          <a:solidFill>
                            <a:schemeClr val="bg2">
                              <a:lumMod val="75000"/>
                            </a:schemeClr>
                          </a:solidFill>
                        </a:rPr>
                        <a:t>X</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eXposure Control</a:t>
                      </a:r>
                    </a:p>
                  </a:txBody>
                  <a:tcPr/>
                </a:tc>
              </a:tr>
              <a:tr h="370840">
                <a:tc>
                  <a:txBody>
                    <a:bodyPr/>
                    <a:lstStyle/>
                    <a:p>
                      <a:r>
                        <a:rPr lang="en-US" dirty="0" smtClean="0">
                          <a:solidFill>
                            <a:schemeClr val="bg2">
                              <a:lumMod val="75000"/>
                            </a:schemeClr>
                          </a:solidFill>
                        </a:rPr>
                        <a:t>L</a:t>
                      </a:r>
                      <a:endParaRPr lang="en-US" dirty="0">
                        <a:solidFill>
                          <a:schemeClr val="bg2">
                            <a:lumMod val="75000"/>
                          </a:schemeClr>
                        </a:solidFill>
                      </a:endParaRPr>
                    </a:p>
                  </a:txBody>
                  <a:tcPr/>
                </a:tc>
                <a:tc>
                  <a:txBody>
                    <a:bodyPr/>
                    <a:lstStyle/>
                    <a:p>
                      <a:r>
                        <a:rPr lang="en-US" dirty="0" smtClean="0">
                          <a:solidFill>
                            <a:schemeClr val="bg2">
                              <a:lumMod val="75000"/>
                            </a:schemeClr>
                          </a:solidFill>
                        </a:rPr>
                        <a:t>Load Testing in Production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Y</a:t>
                      </a:r>
                      <a:endParaRPr lang="en-US" dirty="0">
                        <a:solidFill>
                          <a:schemeClr val="bg2">
                            <a:lumMod val="75000"/>
                          </a:schemeClr>
                        </a:solidFill>
                      </a:endParaRPr>
                    </a:p>
                  </a:txBody>
                  <a:tcPr/>
                </a:tc>
                <a:tc>
                  <a:txBody>
                    <a:bodyPr/>
                    <a:lstStyle/>
                    <a:p>
                      <a:r>
                        <a:rPr lang="en-US" dirty="0" smtClean="0">
                          <a:solidFill>
                            <a:schemeClr val="bg2">
                              <a:lumMod val="75000"/>
                            </a:schemeClr>
                          </a:solidFill>
                        </a:rPr>
                        <a:t>Y TiP?</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M</a:t>
                      </a:r>
                      <a:endParaRPr lang="en-US" dirty="0">
                        <a:solidFill>
                          <a:schemeClr val="bg2">
                            <a:lumMod val="75000"/>
                          </a:schemeClr>
                        </a:solidFill>
                      </a:endParaRPr>
                    </a:p>
                  </a:txBody>
                  <a:tcPr/>
                </a:tc>
                <a:tc>
                  <a:txBody>
                    <a:bodyPr/>
                    <a:lstStyle/>
                    <a:p>
                      <a:r>
                        <a:rPr lang="en-US" dirty="0" smtClean="0">
                          <a:solidFill>
                            <a:schemeClr val="bg2">
                              <a:lumMod val="75000"/>
                            </a:schemeClr>
                          </a:solidFill>
                        </a:rPr>
                        <a:t>Methodologies</a:t>
                      </a:r>
                      <a:endParaRPr lang="en-US" dirty="0">
                        <a:solidFill>
                          <a:schemeClr val="bg2">
                            <a:lumMod val="75000"/>
                          </a:schemeClr>
                        </a:solidFill>
                      </a:endParaRPr>
                    </a:p>
                  </a:txBody>
                  <a:tcPr/>
                </a:tc>
                <a:tc>
                  <a:txBody>
                    <a:bodyPr/>
                    <a:lstStyle/>
                    <a:p>
                      <a:r>
                        <a:rPr lang="en-US" dirty="0" smtClean="0">
                          <a:solidFill>
                            <a:schemeClr val="bg2">
                              <a:lumMod val="75000"/>
                            </a:schemeClr>
                          </a:solidFill>
                        </a:rPr>
                        <a:t>Z</a:t>
                      </a:r>
                      <a:endParaRPr lang="en-US" dirty="0">
                        <a:solidFill>
                          <a:schemeClr val="bg2">
                            <a:lumMod val="75000"/>
                          </a:schemeClr>
                        </a:solidFill>
                      </a:endParaRPr>
                    </a:p>
                  </a:txBody>
                  <a:tcPr/>
                </a:tc>
                <a:tc>
                  <a:txBody>
                    <a:bodyPr/>
                    <a:lstStyle/>
                    <a:p>
                      <a:r>
                        <a:rPr lang="en-US" dirty="0" smtClean="0">
                          <a:solidFill>
                            <a:schemeClr val="bg2">
                              <a:lumMod val="75000"/>
                            </a:schemeClr>
                          </a:solidFill>
                        </a:rPr>
                        <a:t>Zymurgy</a:t>
                      </a:r>
                      <a:endParaRPr lang="en-US" dirty="0">
                        <a:solidFill>
                          <a:schemeClr val="bg2">
                            <a:lumMod val="75000"/>
                          </a:schemeClr>
                        </a:solidFill>
                      </a:endParaRPr>
                    </a:p>
                  </a:txBody>
                  <a:tcPr/>
                </a:tc>
              </a:tr>
            </a:tbl>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solidFill>
                  <a:prstClr val="black">
                    <a:lumMod val="65000"/>
                    <a:lumOff val="35000"/>
                  </a:prstClr>
                </a:solidFill>
              </a:rPr>
              <a:pPr/>
              <a:t>65</a:t>
            </a:fld>
            <a:endParaRPr lang="en-US" dirty="0">
              <a:solidFill>
                <a:prstClr val="black">
                  <a:lumMod val="65000"/>
                  <a:lumOff val="3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V</a:t>
            </a:r>
            <a:r>
              <a:rPr lang="en-US" dirty="0" smtClean="0"/>
              <a:t>alidate the Data Center</a:t>
            </a:r>
            <a:endParaRPr lang="en-US" dirty="0"/>
          </a:p>
        </p:txBody>
      </p:sp>
      <p:sp>
        <p:nvSpPr>
          <p:cNvPr id="6" name="Text Placeholder 5"/>
          <p:cNvSpPr>
            <a:spLocks noGrp="1"/>
          </p:cNvSpPr>
          <p:nvPr>
            <p:ph type="body" idx="1"/>
          </p:nvPr>
        </p:nvSpPr>
        <p:spPr/>
        <p:txBody>
          <a:bodyPr/>
          <a:lstStyle/>
          <a:p>
            <a:r>
              <a:rPr lang="en-US" dirty="0" smtClean="0"/>
              <a:t>And the Service</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66</a:t>
            </a:fld>
            <a:endParaRPr lang="en-US" dirty="0"/>
          </a:p>
        </p:txBody>
      </p:sp>
    </p:spTree>
    <p:extLst>
      <p:ext uri="{BB962C8B-B14F-4D97-AF65-F5344CB8AC3E}">
        <p14:creationId xmlns:p14="http://schemas.microsoft.com/office/powerpoint/2010/main" val="397599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76200"/>
            <a:ext cx="7391400" cy="990600"/>
          </a:xfrm>
        </p:spPr>
        <p:txBody>
          <a:bodyPr/>
          <a:lstStyle/>
          <a:p>
            <a:r>
              <a:rPr lang="en-US" u="sng" dirty="0"/>
              <a:t>L</a:t>
            </a:r>
            <a:r>
              <a:rPr lang="en-US" dirty="0"/>
              <a:t>oad Testing in </a:t>
            </a:r>
            <a:r>
              <a:rPr lang="en-US" dirty="0" smtClean="0"/>
              <a:t>Production</a:t>
            </a:r>
            <a:endParaRPr lang="en-US" dirty="0"/>
          </a:p>
        </p:txBody>
      </p:sp>
      <p:sp>
        <p:nvSpPr>
          <p:cNvPr id="6" name="Content Placeholder 5"/>
          <p:cNvSpPr>
            <a:spLocks noGrp="1"/>
          </p:cNvSpPr>
          <p:nvPr>
            <p:ph idx="1"/>
          </p:nvPr>
        </p:nvSpPr>
        <p:spPr>
          <a:xfrm>
            <a:off x="457200" y="1219201"/>
            <a:ext cx="8229600" cy="1828800"/>
          </a:xfrm>
        </p:spPr>
        <p:txBody>
          <a:bodyPr/>
          <a:lstStyle/>
          <a:p>
            <a:r>
              <a:rPr lang="en-US" dirty="0"/>
              <a:t>Injects load on top of real user traffic</a:t>
            </a:r>
          </a:p>
          <a:p>
            <a:r>
              <a:rPr lang="en-US" dirty="0"/>
              <a:t>Monitors for </a:t>
            </a:r>
            <a:r>
              <a:rPr lang="en-US" b="1" dirty="0"/>
              <a:t>performance</a:t>
            </a:r>
          </a:p>
          <a:p>
            <a:r>
              <a:rPr lang="en-US" dirty="0"/>
              <a:t>Employs alert and back-off </a:t>
            </a:r>
            <a:r>
              <a:rPr lang="en-US" dirty="0" smtClean="0"/>
              <a:t>protections</a:t>
            </a:r>
          </a:p>
          <a:p>
            <a:r>
              <a:rPr lang="en-US" dirty="0"/>
              <a:t>Load should </a:t>
            </a:r>
            <a:r>
              <a:rPr lang="en-US" b="1" dirty="0"/>
              <a:t>not</a:t>
            </a:r>
            <a:r>
              <a:rPr lang="en-US" dirty="0"/>
              <a:t> go through CDN or data providers</a:t>
            </a:r>
          </a:p>
          <a:p>
            <a:endParaRPr lang="en-US" dirty="0"/>
          </a:p>
          <a:p>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67</a:t>
            </a:fld>
            <a:endParaRPr lang="en-US" dirty="0"/>
          </a:p>
        </p:txBody>
      </p:sp>
      <p:pic>
        <p:nvPicPr>
          <p:cNvPr id="7" name="Picture 6"/>
          <p:cNvPicPr/>
          <p:nvPr/>
        </p:nvPicPr>
        <p:blipFill>
          <a:blip r:embed="rId2" cstate="email">
            <a:extLst>
              <a:ext uri="{28A0092B-C50C-407E-A947-70E740481C1C}">
                <a14:useLocalDpi xmlns:a14="http://schemas.microsoft.com/office/drawing/2010/main"/>
              </a:ext>
            </a:extLst>
          </a:blip>
          <a:stretch>
            <a:fillRect/>
          </a:stretch>
        </p:blipFill>
        <p:spPr>
          <a:xfrm>
            <a:off x="152400" y="3657600"/>
            <a:ext cx="3390900" cy="123380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 name="Content Placeholder 5"/>
          <p:cNvSpPr txBox="1">
            <a:spLocks/>
          </p:cNvSpPr>
          <p:nvPr/>
        </p:nvSpPr>
        <p:spPr>
          <a:xfrm>
            <a:off x="3733800" y="3329305"/>
            <a:ext cx="5486400" cy="3124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t>Identified </a:t>
            </a:r>
            <a:r>
              <a:rPr lang="en-US" dirty="0"/>
              <a:t>major datacenter power issue  </a:t>
            </a:r>
            <a:endParaRPr lang="en-US" dirty="0" smtClean="0"/>
          </a:p>
          <a:p>
            <a:r>
              <a:rPr lang="en-US" dirty="0" smtClean="0"/>
              <a:t>From</a:t>
            </a:r>
          </a:p>
          <a:p>
            <a:pPr lvl="1"/>
            <a:r>
              <a:rPr lang="en-US" dirty="0" smtClean="0"/>
              <a:t>30 Engineers on a con-call</a:t>
            </a:r>
          </a:p>
          <a:p>
            <a:r>
              <a:rPr lang="en-US" dirty="0" smtClean="0"/>
              <a:t>To</a:t>
            </a:r>
          </a:p>
          <a:p>
            <a:pPr lvl="1"/>
            <a:r>
              <a:rPr lang="en-US" dirty="0" smtClean="0"/>
              <a:t>1.5 engineers and a framework</a:t>
            </a:r>
            <a:endParaRPr lang="en-US" dirty="0"/>
          </a:p>
          <a:p>
            <a:endParaRPr lang="en-US" dirty="0"/>
          </a:p>
        </p:txBody>
      </p:sp>
      <p:sp>
        <p:nvSpPr>
          <p:cNvPr id="9" name="Flowchart: Process 8"/>
          <p:cNvSpPr/>
          <p:nvPr/>
        </p:nvSpPr>
        <p:spPr>
          <a:xfrm>
            <a:off x="152400" y="152400"/>
            <a:ext cx="990600" cy="76200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dirty="0"/>
              <a:t>9</a:t>
            </a:r>
          </a:p>
        </p:txBody>
      </p:sp>
    </p:spTree>
    <p:extLst>
      <p:ext uri="{BB962C8B-B14F-4D97-AF65-F5344CB8AC3E}">
        <p14:creationId xmlns:p14="http://schemas.microsoft.com/office/powerpoint/2010/main" val="309832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a:t>
            </a:r>
            <a:r>
              <a:rPr lang="en-US" dirty="0" smtClean="0"/>
              <a:t>perations</a:t>
            </a:r>
            <a:endParaRPr lang="en-US" dirty="0"/>
          </a:p>
        </p:txBody>
      </p:sp>
      <p:sp>
        <p:nvSpPr>
          <p:cNvPr id="3" name="Content Placeholder 2"/>
          <p:cNvSpPr>
            <a:spLocks noGrp="1"/>
          </p:cNvSpPr>
          <p:nvPr>
            <p:ph idx="1"/>
          </p:nvPr>
        </p:nvSpPr>
        <p:spPr/>
        <p:txBody>
          <a:bodyPr/>
          <a:lstStyle/>
          <a:p>
            <a:r>
              <a:rPr lang="en-US" dirty="0" smtClean="0"/>
              <a:t>“Ops” runs the data center</a:t>
            </a:r>
          </a:p>
          <a:p>
            <a:r>
              <a:rPr lang="en-US" dirty="0" smtClean="0"/>
              <a:t>Ops needs to be in the loop on TiP</a:t>
            </a:r>
          </a:p>
          <a:p>
            <a:pPr lvl="1"/>
            <a:r>
              <a:rPr lang="en-US" dirty="0" smtClean="0"/>
              <a:t>Else they may </a:t>
            </a:r>
            <a:r>
              <a:rPr lang="en-US" dirty="0"/>
              <a:t>react as if a real problem were </a:t>
            </a:r>
            <a:r>
              <a:rPr lang="en-US" dirty="0" smtClean="0"/>
              <a:t>occurring</a:t>
            </a:r>
          </a:p>
          <a:p>
            <a:pPr lvl="1"/>
            <a:endParaRPr lang="en-US" dirty="0"/>
          </a:p>
          <a:p>
            <a:pPr lvl="1"/>
            <a:endParaRPr lang="en-US" dirty="0" smtClean="0"/>
          </a:p>
          <a:p>
            <a:pPr lvl="1"/>
            <a:endParaRPr lang="en-US" dirty="0"/>
          </a:p>
          <a:p>
            <a:endParaRPr lang="en-US" dirty="0" smtClean="0"/>
          </a:p>
          <a:p>
            <a:endParaRPr lang="en-US" dirty="0" smtClean="0"/>
          </a:p>
          <a:p>
            <a:r>
              <a:rPr lang="en-US" dirty="0" smtClean="0"/>
              <a:t>Ops traditionally does monitoring</a:t>
            </a:r>
          </a:p>
          <a:p>
            <a:pPr lvl="1"/>
            <a:r>
              <a:rPr lang="en-US" dirty="0" smtClean="0"/>
              <a:t>TiP is synergistic - TestOps</a:t>
            </a:r>
          </a:p>
          <a:p>
            <a:pPr lvl="1"/>
            <a:r>
              <a:rPr lang="en-US" dirty="0" smtClean="0"/>
              <a:t>…but need to define roles and responsibilities</a:t>
            </a:r>
            <a:endParaRPr lang="en-US" dirty="0"/>
          </a:p>
          <a:p>
            <a:pPr lvl="1"/>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68</a:t>
            </a:fld>
            <a:endParaRPr lang="en-US" dirty="0"/>
          </a:p>
        </p:txBody>
      </p:sp>
      <p:pic>
        <p:nvPicPr>
          <p:cNvPr id="5" name="Picture 2" descr="C:\Users\seliot\AppData\Local\Microsoft\Windows\Temporary Internet Files\Content.IE5\BPUSDR8S\MC900239035[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61000" y="2667000"/>
            <a:ext cx="1797050" cy="108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24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76200"/>
            <a:ext cx="7620000" cy="838200"/>
          </a:xfrm>
        </p:spPr>
        <p:txBody>
          <a:bodyPr/>
          <a:lstStyle/>
          <a:p>
            <a:r>
              <a:rPr lang="en-US" sz="3600" dirty="0" smtClean="0"/>
              <a:t>Destructive Testing in Production</a:t>
            </a:r>
            <a:endParaRPr lang="en-US" sz="3600" dirty="0"/>
          </a:p>
        </p:txBody>
      </p:sp>
      <p:sp>
        <p:nvSpPr>
          <p:cNvPr id="6" name="Content Placeholder 5"/>
          <p:cNvSpPr>
            <a:spLocks noGrp="1"/>
          </p:cNvSpPr>
          <p:nvPr>
            <p:ph idx="1"/>
          </p:nvPr>
        </p:nvSpPr>
        <p:spPr>
          <a:xfrm>
            <a:off x="457200" y="990600"/>
            <a:ext cx="8229600" cy="4906963"/>
          </a:xfrm>
        </p:spPr>
        <p:txBody>
          <a:bodyPr/>
          <a:lstStyle/>
          <a:p>
            <a:r>
              <a:rPr lang="en-US" dirty="0"/>
              <a:t>Google first year of a new data center</a:t>
            </a:r>
          </a:p>
          <a:p>
            <a:pPr lvl="1"/>
            <a:r>
              <a:rPr lang="en-US" dirty="0"/>
              <a:t>20 rack failures, 1000 server failures and thousands of hard drive </a:t>
            </a:r>
            <a:r>
              <a:rPr lang="en-US" dirty="0" smtClean="0"/>
              <a:t>failures</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69</a:t>
            </a:fld>
            <a:endParaRPr lang="en-US" dirty="0"/>
          </a:p>
        </p:txBody>
      </p:sp>
      <p:sp>
        <p:nvSpPr>
          <p:cNvPr id="7" name="TextBox 6"/>
          <p:cNvSpPr txBox="1"/>
          <p:nvPr/>
        </p:nvSpPr>
        <p:spPr>
          <a:xfrm>
            <a:off x="7029450" y="1066800"/>
            <a:ext cx="2047875" cy="276999"/>
          </a:xfrm>
          <a:prstGeom prst="rect">
            <a:avLst/>
          </a:prstGeom>
          <a:noFill/>
        </p:spPr>
        <p:txBody>
          <a:bodyPr wrap="square" rtlCol="0">
            <a:spAutoFit/>
          </a:bodyPr>
          <a:lstStyle/>
          <a:p>
            <a:r>
              <a:rPr lang="en-US" sz="1200" dirty="0" smtClean="0"/>
              <a:t>[Google DC, 2008]</a:t>
            </a:r>
            <a:endParaRPr lang="en-US" sz="1200" dirty="0"/>
          </a:p>
        </p:txBody>
      </p:sp>
      <p:pic>
        <p:nvPicPr>
          <p:cNvPr id="8" name="Picture 2" descr="http://worstprofessorever.com/wp-content/uploads/2010/11/failur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2400" y="2057400"/>
            <a:ext cx="3906124" cy="47625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5"/>
          <p:cNvSpPr txBox="1">
            <a:spLocks/>
          </p:cNvSpPr>
          <p:nvPr/>
        </p:nvSpPr>
        <p:spPr>
          <a:xfrm>
            <a:off x="381000" y="2438400"/>
            <a:ext cx="3657600" cy="44203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u="sng" dirty="0" smtClean="0"/>
              <a:t>H</a:t>
            </a:r>
            <a:r>
              <a:rPr lang="en-US" dirty="0" smtClean="0"/>
              <a:t>igh Availability means you must Embrace Failure</a:t>
            </a:r>
          </a:p>
          <a:p>
            <a:pPr lvl="1"/>
            <a:r>
              <a:rPr lang="en-US" dirty="0" smtClean="0"/>
              <a:t>How do you test this?</a:t>
            </a:r>
          </a:p>
          <a:p>
            <a:pPr marL="0" indent="0">
              <a:buFont typeface="Arial" pitchFamily="34" charset="0"/>
              <a:buNone/>
            </a:pPr>
            <a:endParaRPr lang="en-US" dirty="0" smtClean="0"/>
          </a:p>
          <a:p>
            <a:endParaRPr lang="en-US" dirty="0"/>
          </a:p>
        </p:txBody>
      </p:sp>
      <p:sp>
        <p:nvSpPr>
          <p:cNvPr id="10" name="Flowchart: Process 9"/>
          <p:cNvSpPr/>
          <p:nvPr/>
        </p:nvSpPr>
        <p:spPr>
          <a:xfrm>
            <a:off x="152400" y="152400"/>
            <a:ext cx="990600" cy="76200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dirty="0" smtClean="0"/>
              <a:t>10</a:t>
            </a:r>
            <a:endParaRPr lang="en-US" sz="3600" dirty="0"/>
          </a:p>
        </p:txBody>
      </p:sp>
    </p:spTree>
    <p:extLst>
      <p:ext uri="{BB962C8B-B14F-4D97-AF65-F5344CB8AC3E}">
        <p14:creationId xmlns:p14="http://schemas.microsoft.com/office/powerpoint/2010/main" val="427350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40000"/>
                    <a:lumOff val="60000"/>
                  </a:schemeClr>
                </a:solidFill>
              </a:rPr>
              <a:t>Wh</a:t>
            </a:r>
            <a:r>
              <a:rPr lang="en-US" u="sng" dirty="0" smtClean="0"/>
              <a:t>Y</a:t>
            </a:r>
            <a:r>
              <a:rPr lang="en-US" dirty="0" smtClean="0"/>
              <a:t> do we TiP?</a:t>
            </a:r>
            <a:endParaRPr lang="en-US" dirty="0"/>
          </a:p>
        </p:txBody>
      </p:sp>
      <p:sp>
        <p:nvSpPr>
          <p:cNvPr id="3" name="Content Placeholder 2"/>
          <p:cNvSpPr>
            <a:spLocks noGrp="1"/>
          </p:cNvSpPr>
          <p:nvPr>
            <p:ph idx="1"/>
          </p:nvPr>
        </p:nvSpPr>
        <p:spPr>
          <a:xfrm>
            <a:off x="457200" y="1295400"/>
            <a:ext cx="4114800" cy="4830763"/>
          </a:xfrm>
        </p:spPr>
        <p:txBody>
          <a:bodyPr>
            <a:normAutofit/>
          </a:bodyPr>
          <a:lstStyle/>
          <a:p>
            <a:pPr fontAlgn="ctr">
              <a:spcAft>
                <a:spcPts val="600"/>
              </a:spcAft>
            </a:pPr>
            <a:r>
              <a:rPr lang="en-US" sz="2800" dirty="0" smtClean="0"/>
              <a:t>Leverage </a:t>
            </a:r>
            <a:r>
              <a:rPr lang="en-US" sz="2800" dirty="0"/>
              <a:t>the diversity of real users </a:t>
            </a:r>
            <a:endParaRPr lang="en-US" sz="2800" dirty="0" smtClean="0"/>
          </a:p>
          <a:p>
            <a:pPr fontAlgn="ctr">
              <a:spcAft>
                <a:spcPts val="600"/>
              </a:spcAft>
            </a:pPr>
            <a:endParaRPr lang="en-US" sz="2800" dirty="0" smtClean="0"/>
          </a:p>
          <a:p>
            <a:pPr fontAlgn="ctr">
              <a:spcAft>
                <a:spcPts val="600"/>
              </a:spcAft>
            </a:pPr>
            <a:r>
              <a:rPr lang="en-US" sz="2800" dirty="0" smtClean="0"/>
              <a:t>…and </a:t>
            </a:r>
            <a:r>
              <a:rPr lang="en-US" sz="2800" dirty="0"/>
              <a:t>real prod </a:t>
            </a:r>
            <a:r>
              <a:rPr lang="en-US" sz="2800" dirty="0" smtClean="0"/>
              <a:t>environment… </a:t>
            </a:r>
          </a:p>
          <a:p>
            <a:pPr fontAlgn="ctr">
              <a:spcAft>
                <a:spcPts val="600"/>
              </a:spcAft>
            </a:pPr>
            <a:endParaRPr lang="en-US" sz="2800" dirty="0" smtClean="0"/>
          </a:p>
          <a:p>
            <a:pPr fontAlgn="ctr">
              <a:spcAft>
                <a:spcPts val="600"/>
              </a:spcAft>
            </a:pPr>
            <a:r>
              <a:rPr lang="en-US" sz="2800" dirty="0" smtClean="0"/>
              <a:t>…to </a:t>
            </a:r>
            <a:r>
              <a:rPr lang="en-US" sz="2800" dirty="0"/>
              <a:t>find bugs you cannot find </a:t>
            </a:r>
            <a:r>
              <a:rPr lang="en-US" sz="2800" dirty="0" smtClean="0"/>
              <a:t>pre-production</a:t>
            </a:r>
            <a:endParaRPr lang="en-US" sz="2800" dirty="0"/>
          </a:p>
        </p:txBody>
      </p:sp>
      <p:pic>
        <p:nvPicPr>
          <p:cNvPr id="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1066800"/>
            <a:ext cx="3196788" cy="241719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title="Chica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48746" y="3733800"/>
            <a:ext cx="3123822"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www.vibrant.com/images/cables/racks-mess-andrew-mac.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57800" y="3733800"/>
            <a:ext cx="3114768" cy="25908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13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15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09052" cy="990600"/>
          </a:xfrm>
        </p:spPr>
        <p:txBody>
          <a:bodyPr/>
          <a:lstStyle/>
          <a:p>
            <a:r>
              <a:rPr lang="en-US" dirty="0" smtClean="0"/>
              <a:t>AWS Cloud Failure – April 2011</a:t>
            </a:r>
            <a:endParaRPr lang="en-US" dirty="0"/>
          </a:p>
        </p:txBody>
      </p:sp>
      <p:sp>
        <p:nvSpPr>
          <p:cNvPr id="3" name="Content Placeholder 2"/>
          <p:cNvSpPr>
            <a:spLocks noGrp="1"/>
          </p:cNvSpPr>
          <p:nvPr>
            <p:ph idx="1"/>
          </p:nvPr>
        </p:nvSpPr>
        <p:spPr>
          <a:xfrm>
            <a:off x="457200" y="152400"/>
            <a:ext cx="8229600" cy="4906963"/>
          </a:xfrm>
        </p:spPr>
        <p:txBody>
          <a:bodyPr/>
          <a:lstStyle/>
          <a:p>
            <a:pPr marL="0" indent="0">
              <a:buNone/>
            </a:pPr>
            <a:r>
              <a:rPr lang="en-US" dirty="0" smtClean="0"/>
              <a:t>	</a:t>
            </a:r>
          </a:p>
          <a:p>
            <a:pPr marL="0" indent="0">
              <a:buNone/>
            </a:pPr>
            <a:endParaRPr lang="en-US" dirty="0"/>
          </a:p>
          <a:p>
            <a:pPr marL="0" indent="0">
              <a:buNone/>
            </a:pPr>
            <a:r>
              <a:rPr lang="en-US" dirty="0" smtClean="0"/>
              <a:t>Amazon AWS EC2/RDS Outage</a:t>
            </a:r>
          </a:p>
          <a:p>
            <a:r>
              <a:rPr lang="en-US" dirty="0" smtClean="0"/>
              <a:t>Took </a:t>
            </a:r>
            <a:r>
              <a:rPr lang="en-US" dirty="0"/>
              <a:t>down </a:t>
            </a:r>
            <a:endParaRPr lang="en-US" dirty="0" smtClean="0"/>
          </a:p>
          <a:p>
            <a:endParaRPr lang="en-US" dirty="0" smtClean="0"/>
          </a:p>
          <a:p>
            <a:endParaRPr lang="en-US" dirty="0" smtClean="0"/>
          </a:p>
          <a:p>
            <a:r>
              <a:rPr lang="en-US" dirty="0" smtClean="0"/>
              <a:t>But one website had reason to be Smug</a:t>
            </a:r>
            <a:endParaRPr lang="en-US" dirty="0"/>
          </a:p>
          <a:p>
            <a:pPr lvl="1"/>
            <a:r>
              <a:rPr lang="en-US" dirty="0" smtClean="0"/>
              <a:t>…minimally </a:t>
            </a:r>
            <a:r>
              <a:rPr lang="en-US" dirty="0"/>
              <a:t>impacted, and all major services remained online during the AWS </a:t>
            </a:r>
            <a:r>
              <a:rPr lang="en-US" dirty="0" smtClean="0"/>
              <a:t>outage</a:t>
            </a:r>
          </a:p>
          <a:p>
            <a:pPr lvl="1"/>
            <a:endParaRPr lang="en-US" b="1" dirty="0"/>
          </a:p>
          <a:p>
            <a:r>
              <a:rPr lang="en-US" sz="2000" dirty="0" smtClean="0"/>
              <a:t>Netflix stayed up too…</a:t>
            </a:r>
            <a:endParaRPr lang="en-US" dirty="0" smtClean="0"/>
          </a:p>
        </p:txBody>
      </p:sp>
      <p:sp>
        <p:nvSpPr>
          <p:cNvPr id="4" name="Slide Number Placeholder 3"/>
          <p:cNvSpPr>
            <a:spLocks noGrp="1"/>
          </p:cNvSpPr>
          <p:nvPr>
            <p:ph type="sldNum" sz="quarter" idx="12"/>
          </p:nvPr>
        </p:nvSpPr>
        <p:spPr/>
        <p:txBody>
          <a:bodyPr/>
          <a:lstStyle/>
          <a:p>
            <a:fld id="{0E80665F-2521-4C7E-AB43-782584C3C534}" type="slidenum">
              <a:rPr lang="en-US" smtClean="0"/>
              <a:t>70</a:t>
            </a:fld>
            <a:endParaRPr lang="en-US" dirty="0"/>
          </a:p>
        </p:txBody>
      </p:sp>
      <p:pic>
        <p:nvPicPr>
          <p:cNvPr id="8193"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2828925"/>
            <a:ext cx="2157413"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95400" y="1908533"/>
            <a:ext cx="11049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43175" y="1975207"/>
            <a:ext cx="13525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37340" y="1883488"/>
            <a:ext cx="1622302" cy="47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943600" y="1860908"/>
            <a:ext cx="1400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6019800" y="2438400"/>
            <a:ext cx="304800"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sp>
        <p:nvSpPr>
          <p:cNvPr id="14" name="Rounded Rectangle 13"/>
          <p:cNvSpPr/>
          <p:nvPr/>
        </p:nvSpPr>
        <p:spPr>
          <a:xfrm>
            <a:off x="1447800" y="4876800"/>
            <a:ext cx="6477000" cy="1617464"/>
          </a:xfrm>
          <a:prstGeom prst="roundRect">
            <a:avLst/>
          </a:prstGeom>
          <a:solidFill>
            <a:schemeClr val="accent1"/>
          </a:solidFill>
        </p:spPr>
        <p:txBody>
          <a:bodyPr wrap="square">
            <a:spAutoFit/>
          </a:bodyPr>
          <a:lstStyle/>
          <a:p>
            <a:pPr marL="0" lvl="1">
              <a:spcBef>
                <a:spcPct val="20000"/>
              </a:spcBef>
              <a:spcAft>
                <a:spcPts val="600"/>
              </a:spcAft>
            </a:pPr>
            <a:r>
              <a:rPr lang="en-US" sz="2000" dirty="0">
                <a:solidFill>
                  <a:prstClr val="white"/>
                </a:solidFill>
              </a:rPr>
              <a:t>Any of our instances….can be “shot in the head” and our system will recover (with some caveats – but </a:t>
            </a:r>
            <a:r>
              <a:rPr lang="en-US" sz="2000" dirty="0" smtClean="0">
                <a:solidFill>
                  <a:prstClr val="white"/>
                </a:solidFill>
              </a:rPr>
              <a:t>they’re </a:t>
            </a:r>
            <a:r>
              <a:rPr lang="en-US" sz="2000" dirty="0">
                <a:solidFill>
                  <a:prstClr val="white"/>
                </a:solidFill>
              </a:rPr>
              <a:t>known, understood, and tested)</a:t>
            </a:r>
          </a:p>
          <a:p>
            <a:pPr lvl="1" algn="r">
              <a:spcBef>
                <a:spcPct val="20000"/>
              </a:spcBef>
              <a:spcAft>
                <a:spcPts val="600"/>
              </a:spcAft>
            </a:pPr>
            <a:r>
              <a:rPr lang="en-US" sz="2000" dirty="0">
                <a:solidFill>
                  <a:prstClr val="white"/>
                </a:solidFill>
              </a:rPr>
              <a:t>- Don MacAskill, CEO SmugMug</a:t>
            </a:r>
          </a:p>
        </p:txBody>
      </p:sp>
    </p:spTree>
    <p:extLst>
      <p:ext uri="{BB962C8B-B14F-4D97-AF65-F5344CB8AC3E}">
        <p14:creationId xmlns:p14="http://schemas.microsoft.com/office/powerpoint/2010/main" val="151245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500"/>
                                        <p:tgtEl>
                                          <p:spTgt spid="819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195"/>
                                        </p:tgtEl>
                                        <p:attrNameLst>
                                          <p:attrName>style.visibility</p:attrName>
                                        </p:attrNameLst>
                                      </p:cBhvr>
                                      <p:to>
                                        <p:strVal val="visible"/>
                                      </p:to>
                                    </p:set>
                                    <p:animEffect transition="in" filter="fade">
                                      <p:cBhvr>
                                        <p:cTn id="15" dur="500"/>
                                        <p:tgtEl>
                                          <p:spTgt spid="819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fade">
                                      <p:cBhvr>
                                        <p:cTn id="19" dur="500"/>
                                        <p:tgtEl>
                                          <p:spTgt spid="819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197"/>
                                        </p:tgtEl>
                                        <p:attrNameLst>
                                          <p:attrName>style.visibility</p:attrName>
                                        </p:attrNameLst>
                                      </p:cBhvr>
                                      <p:to>
                                        <p:strVal val="visible"/>
                                      </p:to>
                                    </p:set>
                                    <p:animEffect transition="in" filter="fade">
                                      <p:cBhvr>
                                        <p:cTn id="23" dur="500"/>
                                        <p:tgtEl>
                                          <p:spTgt spid="8197"/>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193"/>
                                        </p:tgtEl>
                                        <p:attrNameLst>
                                          <p:attrName>style.visibility</p:attrName>
                                        </p:attrNameLst>
                                      </p:cBhvr>
                                      <p:to>
                                        <p:strVal val="visible"/>
                                      </p:to>
                                    </p:set>
                                    <p:animEffect transition="in" filter="fade">
                                      <p:cBhvr>
                                        <p:cTn id="36" dur="500"/>
                                        <p:tgtEl>
                                          <p:spTgt spid="819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838200"/>
          </a:xfrm>
        </p:spPr>
        <p:txBody>
          <a:bodyPr/>
          <a:lstStyle/>
          <a:p>
            <a:r>
              <a:rPr lang="en-US" sz="3600" dirty="0" smtClean="0"/>
              <a:t>Netflix </a:t>
            </a:r>
            <a:r>
              <a:rPr lang="en-US" sz="3600" dirty="0"/>
              <a:t>Tests its “Rambo </a:t>
            </a:r>
            <a:r>
              <a:rPr lang="en-US" sz="3600" dirty="0" smtClean="0"/>
              <a:t>Architecture”</a:t>
            </a:r>
            <a:endParaRPr lang="en-US" sz="3600" dirty="0"/>
          </a:p>
        </p:txBody>
      </p:sp>
      <p:sp>
        <p:nvSpPr>
          <p:cNvPr id="3" name="Content Placeholder 2"/>
          <p:cNvSpPr>
            <a:spLocks noGrp="1"/>
          </p:cNvSpPr>
          <p:nvPr>
            <p:ph idx="1"/>
          </p:nvPr>
        </p:nvSpPr>
        <p:spPr>
          <a:xfrm>
            <a:off x="532859" y="881976"/>
            <a:ext cx="8229600" cy="4756824"/>
          </a:xfrm>
        </p:spPr>
        <p:txBody>
          <a:bodyPr>
            <a:normAutofit fontScale="92500" lnSpcReduction="10000"/>
          </a:bodyPr>
          <a:lstStyle/>
          <a:p>
            <a:pPr marL="342900" lvl="1" indent="-342900">
              <a:buFont typeface="Arial" pitchFamily="34" charset="0"/>
              <a:buChar char="•"/>
            </a:pPr>
            <a:r>
              <a:rPr lang="en-US" sz="2400" dirty="0" smtClean="0"/>
              <a:t>…system </a:t>
            </a:r>
            <a:r>
              <a:rPr lang="en-US" sz="2400" dirty="0"/>
              <a:t>has to be able to succeed, no matter what, even all on its own</a:t>
            </a:r>
          </a:p>
          <a:p>
            <a:r>
              <a:rPr lang="en-US" dirty="0" smtClean="0"/>
              <a:t>Test with </a:t>
            </a:r>
            <a:r>
              <a:rPr lang="en-US" u="sng" dirty="0" smtClean="0"/>
              <a:t>F</a:t>
            </a:r>
            <a:r>
              <a:rPr lang="en-US" dirty="0" smtClean="0"/>
              <a:t>ault </a:t>
            </a:r>
            <a:r>
              <a:rPr lang="en-US" dirty="0"/>
              <a:t>Injection</a:t>
            </a:r>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Netflix </a:t>
            </a:r>
            <a:r>
              <a:rPr lang="en-US" i="1" dirty="0" smtClean="0"/>
              <a:t>Simian Army</a:t>
            </a:r>
          </a:p>
          <a:p>
            <a:pPr lvl="1"/>
            <a:r>
              <a:rPr lang="en-US" b="1" dirty="0" smtClean="0"/>
              <a:t>Chaos monkey </a:t>
            </a:r>
            <a:r>
              <a:rPr lang="en-US" dirty="0"/>
              <a:t>randomly </a:t>
            </a:r>
            <a:r>
              <a:rPr lang="en-US" u="sng" dirty="0" smtClean="0"/>
              <a:t>k</a:t>
            </a:r>
            <a:r>
              <a:rPr lang="en-US" dirty="0" smtClean="0"/>
              <a:t>ills production instance in AWS</a:t>
            </a:r>
          </a:p>
          <a:p>
            <a:pPr lvl="1"/>
            <a:r>
              <a:rPr lang="en-US" b="1" dirty="0"/>
              <a:t>Chaos Gorilla</a:t>
            </a:r>
            <a:r>
              <a:rPr lang="en-US" dirty="0"/>
              <a:t> </a:t>
            </a:r>
            <a:r>
              <a:rPr lang="en-US" dirty="0" smtClean="0"/>
              <a:t>simulates </a:t>
            </a:r>
            <a:r>
              <a:rPr lang="en-US" dirty="0"/>
              <a:t>an outage of an entire Amazon </a:t>
            </a:r>
            <a:r>
              <a:rPr lang="en-US" dirty="0" smtClean="0"/>
              <a:t>AZ</a:t>
            </a:r>
          </a:p>
          <a:p>
            <a:pPr lvl="1"/>
            <a:r>
              <a:rPr lang="en-US" dirty="0" smtClean="0"/>
              <a:t>Janitor Monkey, Security Monkey, Latency Monkey…..</a:t>
            </a:r>
          </a:p>
        </p:txBody>
      </p:sp>
      <p:sp>
        <p:nvSpPr>
          <p:cNvPr id="4" name="Slide Number Placeholder 3"/>
          <p:cNvSpPr>
            <a:spLocks noGrp="1"/>
          </p:cNvSpPr>
          <p:nvPr>
            <p:ph type="sldNum" sz="quarter" idx="12"/>
          </p:nvPr>
        </p:nvSpPr>
        <p:spPr/>
        <p:txBody>
          <a:bodyPr/>
          <a:lstStyle/>
          <a:p>
            <a:fld id="{0E80665F-2521-4C7E-AB43-782584C3C534}" type="slidenum">
              <a:rPr lang="en-US" smtClean="0"/>
              <a:t>71</a:t>
            </a:fld>
            <a:endParaRPr lang="en-US" dirty="0"/>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0264" y="2270799"/>
            <a:ext cx="1362075" cy="1343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553200" y="3839447"/>
            <a:ext cx="2209259" cy="307777"/>
          </a:xfrm>
          <a:prstGeom prst="rect">
            <a:avLst/>
          </a:prstGeom>
        </p:spPr>
        <p:txBody>
          <a:bodyPr wrap="none">
            <a:spAutoFit/>
          </a:bodyPr>
          <a:lstStyle/>
          <a:p>
            <a:pPr>
              <a:defRPr/>
            </a:pPr>
            <a:r>
              <a:rPr lang="en-US" sz="1400" dirty="0">
                <a:solidFill>
                  <a:schemeClr val="tx1">
                    <a:lumMod val="65000"/>
                    <a:lumOff val="35000"/>
                  </a:schemeClr>
                </a:solidFill>
                <a:latin typeface="+mj-lt"/>
              </a:rPr>
              <a:t>[Netflix Army, July 2011</a:t>
            </a:r>
            <a:r>
              <a:rPr lang="en-US" sz="1400" dirty="0" smtClean="0">
                <a:solidFill>
                  <a:schemeClr val="tx1">
                    <a:lumMod val="65000"/>
                    <a:lumOff val="35000"/>
                  </a:schemeClr>
                </a:solidFill>
                <a:latin typeface="+mj-lt"/>
              </a:rPr>
              <a:t>]</a:t>
            </a:r>
            <a:endParaRPr lang="en-US" sz="1400" dirty="0">
              <a:solidFill>
                <a:schemeClr val="tx1">
                  <a:lumMod val="65000"/>
                  <a:lumOff val="35000"/>
                </a:schemeClr>
              </a:solidFill>
              <a:latin typeface="+mj-lt"/>
            </a:endParaRPr>
          </a:p>
        </p:txBody>
      </p:sp>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81425" y="5562600"/>
            <a:ext cx="1649805" cy="7595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76800" y="2057400"/>
            <a:ext cx="2066925" cy="192164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98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500"/>
                                        <p:tgtEl>
                                          <p:spTgt spid="3">
                                            <p:txEl>
                                              <p:pRg st="10" end="1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1" end="11"/>
                                            </p:txEl>
                                          </p:spTgt>
                                        </p:tgtEl>
                                        <p:attrNameLst>
                                          <p:attrName>style.visibility</p:attrName>
                                        </p:attrNameLst>
                                      </p:cBhvr>
                                      <p:to>
                                        <p:strVal val="visible"/>
                                      </p:to>
                                    </p:set>
                                    <p:animEffect transition="in" filter="fade">
                                      <p:cBhvr>
                                        <p:cTn id="16" dur="500"/>
                                        <p:tgtEl>
                                          <p:spTgt spid="3">
                                            <p:txEl>
                                              <p:pRg st="11" end="1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293"/>
                                        </p:tgtEl>
                                        <p:attrNameLst>
                                          <p:attrName>style.visibility</p:attrName>
                                        </p:attrNameLst>
                                      </p:cBhvr>
                                      <p:to>
                                        <p:strVal val="visible"/>
                                      </p:to>
                                    </p:set>
                                    <p:animEffect transition="in" filter="fade">
                                      <p:cBhvr>
                                        <p:cTn id="19" dur="500"/>
                                        <p:tgtEl>
                                          <p:spTgt spid="1229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635" b="-635"/>
          <a:stretch/>
        </p:blipFill>
        <p:spPr bwMode="auto">
          <a:xfrm>
            <a:off x="2511190" y="4419600"/>
            <a:ext cx="4039736" cy="1817427"/>
          </a:xfrm>
          <a:prstGeom prst="snip2SameRect">
            <a:avLst>
              <a:gd name="adj1" fmla="val 44452"/>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E80665F-2521-4C7E-AB43-782584C3C534}" type="slidenum">
              <a:rPr lang="en-US" smtClean="0"/>
              <a:t>72</a:t>
            </a:fld>
            <a:endParaRPr lang="en-US" dirty="0"/>
          </a:p>
        </p:txBody>
      </p:sp>
      <p:pic>
        <p:nvPicPr>
          <p:cNvPr id="3075" name="Picture 3" descr="C:\Users\seliot\AppData\Local\Microsoft\Windows\Temporary Internet Files\Content.IE5\8VPNR8GP\MC900437833[1].wmf"/>
          <p:cNvPicPr>
            <a:picLocks noChangeAspect="1" noChangeArrowheads="1"/>
          </p:cNvPicPr>
          <p:nvPr/>
        </p:nvPicPr>
        <p:blipFill>
          <a:blip r:embed="rId3">
            <a:lum bright="40000" contrast="-20000"/>
            <a:extLst>
              <a:ext uri="{28A0092B-C50C-407E-A947-70E740481C1C}">
                <a14:useLocalDpi xmlns:a14="http://schemas.microsoft.com/office/drawing/2010/main"/>
              </a:ext>
            </a:extLst>
          </a:blip>
          <a:srcRect/>
          <a:stretch>
            <a:fillRect/>
          </a:stretch>
        </p:blipFill>
        <p:spPr bwMode="auto">
          <a:xfrm>
            <a:off x="1670785" y="45829"/>
            <a:ext cx="7491412" cy="64311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86200" y="1143000"/>
            <a:ext cx="1685925" cy="619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250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sz="3600" dirty="0" smtClean="0"/>
              <a:t>Effect: Change Service</a:t>
            </a:r>
            <a:endParaRPr lang="en-US" sz="3600" dirty="0"/>
          </a:p>
        </p:txBody>
      </p:sp>
      <p:sp>
        <p:nvSpPr>
          <p:cNvPr id="4" name="Slide Number Placeholder 3"/>
          <p:cNvSpPr>
            <a:spLocks noGrp="1"/>
          </p:cNvSpPr>
          <p:nvPr>
            <p:ph type="sldNum" sz="quarter" idx="12"/>
          </p:nvPr>
        </p:nvSpPr>
        <p:spPr/>
        <p:txBody>
          <a:bodyPr/>
          <a:lstStyle/>
          <a:p>
            <a:fld id="{0E80665F-2521-4C7E-AB43-782584C3C534}" type="slidenum">
              <a:rPr lang="en-US" smtClean="0"/>
              <a:t>73</a:t>
            </a:fld>
            <a:endParaRPr lang="en-US" dirty="0"/>
          </a:p>
        </p:txBody>
      </p:sp>
      <p:sp>
        <p:nvSpPr>
          <p:cNvPr id="9" name="TextBox 8"/>
          <p:cNvSpPr txBox="1"/>
          <p:nvPr/>
        </p:nvSpPr>
        <p:spPr>
          <a:xfrm>
            <a:off x="3581400" y="2943344"/>
            <a:ext cx="1600200" cy="1123712"/>
          </a:xfrm>
          <a:prstGeom prst="roundRect">
            <a:avLst/>
          </a:prstGeom>
          <a:solidFill>
            <a:srgbClr val="00B0F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b="1" dirty="0" smtClean="0"/>
              <a:t>Effect:</a:t>
            </a:r>
          </a:p>
          <a:p>
            <a:pPr algn="ctr"/>
            <a:r>
              <a:rPr lang="en-US" sz="2000" b="1" dirty="0" smtClean="0"/>
              <a:t>Acts on Service</a:t>
            </a:r>
            <a:endParaRPr lang="en-US" sz="2000" b="1" dirty="0"/>
          </a:p>
        </p:txBody>
      </p:sp>
      <p:sp>
        <p:nvSpPr>
          <p:cNvPr id="11" name="TextBox 10"/>
          <p:cNvSpPr txBox="1"/>
          <p:nvPr/>
        </p:nvSpPr>
        <p:spPr>
          <a:xfrm>
            <a:off x="3505200" y="1295400"/>
            <a:ext cx="1752600" cy="1123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dirty="0" smtClean="0"/>
              <a:t>Create new user:</a:t>
            </a:r>
          </a:p>
          <a:p>
            <a:pPr algn="ctr"/>
            <a:r>
              <a:rPr lang="en-US" sz="2000" dirty="0" smtClean="0"/>
              <a:t>testuser123</a:t>
            </a:r>
            <a:endParaRPr lang="en-US" sz="2000" dirty="0"/>
          </a:p>
        </p:txBody>
      </p:sp>
      <p:sp>
        <p:nvSpPr>
          <p:cNvPr id="13" name="TextBox 12"/>
          <p:cNvSpPr txBox="1"/>
          <p:nvPr/>
        </p:nvSpPr>
        <p:spPr>
          <a:xfrm>
            <a:off x="3238500" y="4761819"/>
            <a:ext cx="2286000" cy="1123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dirty="0" smtClean="0"/>
              <a:t>Denied</a:t>
            </a:r>
          </a:p>
          <a:p>
            <a:pPr algn="ctr"/>
            <a:r>
              <a:rPr lang="en-US" sz="2000" dirty="0" smtClean="0"/>
              <a:t>Name already taken</a:t>
            </a:r>
            <a:endParaRPr lang="en-US" sz="2000" dirty="0"/>
          </a:p>
        </p:txBody>
      </p:sp>
      <p:sp>
        <p:nvSpPr>
          <p:cNvPr id="3" name="Down Arrow 2"/>
          <p:cNvSpPr/>
          <p:nvPr/>
        </p:nvSpPr>
        <p:spPr>
          <a:xfrm>
            <a:off x="4114800" y="2507440"/>
            <a:ext cx="533400" cy="388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114800" y="4267200"/>
            <a:ext cx="533400" cy="388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172200" y="2943344"/>
            <a:ext cx="1600200" cy="1123712"/>
          </a:xfrm>
          <a:prstGeom prst="roundRect">
            <a:avLst/>
          </a:prstGeom>
          <a:solidFill>
            <a:srgbClr val="00B0F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b="1" dirty="0" smtClean="0"/>
              <a:t>Effect:</a:t>
            </a:r>
          </a:p>
          <a:p>
            <a:pPr algn="ctr"/>
            <a:r>
              <a:rPr lang="en-US" sz="2000" b="1" dirty="0" smtClean="0"/>
              <a:t>Change</a:t>
            </a:r>
          </a:p>
          <a:p>
            <a:pPr algn="ctr"/>
            <a:r>
              <a:rPr lang="en-US" sz="2000" b="1" dirty="0" smtClean="0"/>
              <a:t>Service</a:t>
            </a:r>
            <a:endParaRPr lang="en-US" sz="2000" b="1" dirty="0"/>
          </a:p>
        </p:txBody>
      </p:sp>
      <p:sp>
        <p:nvSpPr>
          <p:cNvPr id="16" name="TextBox 15"/>
          <p:cNvSpPr txBox="1"/>
          <p:nvPr/>
        </p:nvSpPr>
        <p:spPr>
          <a:xfrm>
            <a:off x="6096000" y="1295400"/>
            <a:ext cx="1752600" cy="1123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dirty="0" smtClean="0"/>
              <a:t>Inject System Fault</a:t>
            </a:r>
            <a:endParaRPr lang="en-US" sz="2000" dirty="0"/>
          </a:p>
        </p:txBody>
      </p:sp>
      <p:sp>
        <p:nvSpPr>
          <p:cNvPr id="17" name="TextBox 16"/>
          <p:cNvSpPr txBox="1"/>
          <p:nvPr/>
        </p:nvSpPr>
        <p:spPr>
          <a:xfrm>
            <a:off x="5829300" y="4761819"/>
            <a:ext cx="2286000" cy="1123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dirty="0" smtClean="0"/>
              <a:t>Fault tolerance features engaged</a:t>
            </a:r>
            <a:endParaRPr lang="en-US" sz="2000" dirty="0"/>
          </a:p>
        </p:txBody>
      </p:sp>
      <p:sp>
        <p:nvSpPr>
          <p:cNvPr id="18" name="Down Arrow 17"/>
          <p:cNvSpPr/>
          <p:nvPr/>
        </p:nvSpPr>
        <p:spPr>
          <a:xfrm>
            <a:off x="6705600" y="2507440"/>
            <a:ext cx="533400" cy="388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6705600" y="4267200"/>
            <a:ext cx="533400" cy="388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066800" y="2943344"/>
            <a:ext cx="1600200" cy="1123712"/>
          </a:xfrm>
          <a:prstGeom prst="roundRect">
            <a:avLst/>
          </a:prstGeom>
          <a:solidFill>
            <a:srgbClr val="00B0F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b="1" dirty="0" smtClean="0"/>
              <a:t>Effect:</a:t>
            </a:r>
          </a:p>
          <a:p>
            <a:pPr algn="ctr"/>
            <a:r>
              <a:rPr lang="en-US" sz="2000" b="1" dirty="0" smtClean="0"/>
              <a:t>Change</a:t>
            </a:r>
          </a:p>
          <a:p>
            <a:pPr algn="ctr"/>
            <a:r>
              <a:rPr lang="en-US" sz="2000" b="1" dirty="0" smtClean="0"/>
              <a:t>Service</a:t>
            </a:r>
            <a:endParaRPr lang="en-US" sz="2000" b="1" dirty="0"/>
          </a:p>
        </p:txBody>
      </p:sp>
      <p:sp>
        <p:nvSpPr>
          <p:cNvPr id="21" name="TextBox 20"/>
          <p:cNvSpPr txBox="1"/>
          <p:nvPr/>
        </p:nvSpPr>
        <p:spPr>
          <a:xfrm>
            <a:off x="990600" y="1295400"/>
            <a:ext cx="1752600" cy="1123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dirty="0" smtClean="0"/>
              <a:t>Load to Capacity</a:t>
            </a:r>
          </a:p>
          <a:p>
            <a:pPr algn="ctr"/>
            <a:endParaRPr lang="en-US" sz="2000" dirty="0"/>
          </a:p>
        </p:txBody>
      </p:sp>
      <p:sp>
        <p:nvSpPr>
          <p:cNvPr id="22" name="TextBox 21"/>
          <p:cNvSpPr txBox="1"/>
          <p:nvPr/>
        </p:nvSpPr>
        <p:spPr>
          <a:xfrm>
            <a:off x="723900" y="4761819"/>
            <a:ext cx="2286000" cy="1123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dirty="0" smtClean="0"/>
              <a:t>System performance impacted</a:t>
            </a:r>
            <a:endParaRPr lang="en-US" sz="2000" dirty="0"/>
          </a:p>
        </p:txBody>
      </p:sp>
      <p:sp>
        <p:nvSpPr>
          <p:cNvPr id="23" name="Down Arrow 22"/>
          <p:cNvSpPr/>
          <p:nvPr/>
        </p:nvSpPr>
        <p:spPr>
          <a:xfrm>
            <a:off x="1600200" y="2507440"/>
            <a:ext cx="533400" cy="388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1600200" y="4267200"/>
            <a:ext cx="533400" cy="388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075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par>
                          <p:cTn id="51" fill="hold">
                            <p:stCondLst>
                              <p:cond delay="1000"/>
                            </p:stCondLst>
                            <p:childTnLst>
                              <p:par>
                                <p:cTn id="52" presetID="1" presetClass="emph" presetSubtype="2" autoRev="1" fill="hold" nodeType="afterEffect">
                                  <p:stCondLst>
                                    <p:cond delay="0"/>
                                  </p:stCondLst>
                                  <p:childTnLst>
                                    <p:animClr clrSpc="rgb" dir="cw">
                                      <p:cBhvr>
                                        <p:cTn id="53" dur="2000" fill="hold"/>
                                        <p:tgtEl>
                                          <p:spTgt spid="20"/>
                                        </p:tgtEl>
                                        <p:attrNameLst>
                                          <p:attrName>fillcolor</p:attrName>
                                        </p:attrNameLst>
                                      </p:cBhvr>
                                      <p:to>
                                        <a:srgbClr val="E50000"/>
                                      </p:to>
                                    </p:animClr>
                                    <p:set>
                                      <p:cBhvr>
                                        <p:cTn id="54" dur="2000" fill="hold"/>
                                        <p:tgtEl>
                                          <p:spTgt spid="20"/>
                                        </p:tgtEl>
                                        <p:attrNameLst>
                                          <p:attrName>fill.type</p:attrName>
                                        </p:attrNameLst>
                                      </p:cBhvr>
                                      <p:to>
                                        <p:strVal val="solid"/>
                                      </p:to>
                                    </p:set>
                                    <p:set>
                                      <p:cBhvr>
                                        <p:cTn id="55" dur="2000" fill="hold"/>
                                        <p:tgtEl>
                                          <p:spTgt spid="20"/>
                                        </p:tgtEl>
                                        <p:attrNameLst>
                                          <p:attrName>fill.on</p:attrName>
                                        </p:attrNameLst>
                                      </p:cBhvr>
                                      <p:to>
                                        <p:strVal val="true"/>
                                      </p:to>
                                    </p:set>
                                  </p:childTnLst>
                                </p:cTn>
                              </p:par>
                              <p:par>
                                <p:cTn id="56" presetID="1" presetClass="emph" presetSubtype="2" autoRev="1" fill="hold" nodeType="withEffect">
                                  <p:stCondLst>
                                    <p:cond delay="0"/>
                                  </p:stCondLst>
                                  <p:childTnLst>
                                    <p:animClr clrSpc="rgb" dir="cw">
                                      <p:cBhvr>
                                        <p:cTn id="57" dur="2000" fill="hold"/>
                                        <p:tgtEl>
                                          <p:spTgt spid="15"/>
                                        </p:tgtEl>
                                        <p:attrNameLst>
                                          <p:attrName>fillcolor</p:attrName>
                                        </p:attrNameLst>
                                      </p:cBhvr>
                                      <p:to>
                                        <a:srgbClr val="E50000"/>
                                      </p:to>
                                    </p:animClr>
                                    <p:set>
                                      <p:cBhvr>
                                        <p:cTn id="58" dur="2000" fill="hold"/>
                                        <p:tgtEl>
                                          <p:spTgt spid="15"/>
                                        </p:tgtEl>
                                        <p:attrNameLst>
                                          <p:attrName>fill.type</p:attrName>
                                        </p:attrNameLst>
                                      </p:cBhvr>
                                      <p:to>
                                        <p:strVal val="solid"/>
                                      </p:to>
                                    </p:set>
                                    <p:set>
                                      <p:cBhvr>
                                        <p:cTn id="59" dur="2000" fill="hold"/>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1"/>
          </a:xfrm>
        </p:spPr>
        <p:txBody>
          <a:bodyPr/>
          <a:lstStyle/>
          <a:p>
            <a:r>
              <a:rPr lang="en-US" sz="4000" dirty="0"/>
              <a:t>TiP Methodologies </a:t>
            </a:r>
            <a:r>
              <a:rPr lang="en-US" sz="4000" dirty="0" smtClean="0"/>
              <a:t>- Effects</a:t>
            </a:r>
            <a:endParaRPr lang="en-US" sz="4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456109238"/>
              </p:ext>
            </p:extLst>
          </p:nvPr>
        </p:nvGraphicFramePr>
        <p:xfrm>
          <a:off x="685800" y="1419224"/>
          <a:ext cx="8305800" cy="5286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152400" y="616803"/>
            <a:ext cx="8839200" cy="830997"/>
          </a:xfrm>
          <a:prstGeom prst="rect">
            <a:avLst/>
          </a:prstGeom>
        </p:spPr>
        <p:txBody>
          <a:bodyPr wrap="square">
            <a:spAutoFit/>
          </a:bodyPr>
          <a:lstStyle/>
          <a:p>
            <a:pPr marL="914400" lvl="1" indent="-457200">
              <a:spcBef>
                <a:spcPct val="20000"/>
              </a:spcBef>
              <a:buFont typeface="Arial" pitchFamily="34" charset="0"/>
              <a:buChar char="•"/>
            </a:pPr>
            <a:r>
              <a:rPr lang="en-US" sz="2400" dirty="0">
                <a:solidFill>
                  <a:schemeClr val="tx1">
                    <a:lumMod val="50000"/>
                    <a:lumOff val="50000"/>
                  </a:schemeClr>
                </a:solidFill>
              </a:rPr>
              <a:t>Does the test change or act on </a:t>
            </a:r>
            <a:r>
              <a:rPr lang="en-US" sz="2400" dirty="0" smtClean="0">
                <a:solidFill>
                  <a:schemeClr val="tx1">
                    <a:lumMod val="50000"/>
                    <a:lumOff val="50000"/>
                  </a:schemeClr>
                </a:solidFill>
              </a:rPr>
              <a:t>production, </a:t>
            </a:r>
            <a:r>
              <a:rPr lang="en-US" sz="2400" dirty="0">
                <a:solidFill>
                  <a:schemeClr val="tx1">
                    <a:lumMod val="50000"/>
                    <a:lumOff val="50000"/>
                  </a:schemeClr>
                </a:solidFill>
              </a:rPr>
              <a:t>and how?</a:t>
            </a:r>
          </a:p>
        </p:txBody>
      </p:sp>
      <p:sp>
        <p:nvSpPr>
          <p:cNvPr id="3" name="Rounded Rectangle 2"/>
          <p:cNvSpPr/>
          <p:nvPr/>
        </p:nvSpPr>
        <p:spPr>
          <a:xfrm>
            <a:off x="990600" y="4267200"/>
            <a:ext cx="2286000" cy="1905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t>Data Mining</a:t>
            </a:r>
          </a:p>
          <a:p>
            <a:pPr marL="91440" lvl="0" indent="-91440">
              <a:buFont typeface="Arial" pitchFamily="34" charset="0"/>
              <a:buChar char="•"/>
            </a:pPr>
            <a:endParaRPr lang="en-US" sz="2000" dirty="0" smtClean="0"/>
          </a:p>
          <a:p>
            <a:pPr lvl="0"/>
            <a:r>
              <a:rPr lang="en-US" sz="2000" dirty="0" smtClean="0"/>
              <a:t>User Perf. Testing</a:t>
            </a:r>
            <a:endParaRPr lang="en-US" sz="2000" dirty="0"/>
          </a:p>
          <a:p>
            <a:pPr marL="91440" lvl="0" indent="-91440">
              <a:buFont typeface="Arial" pitchFamily="34" charset="0"/>
              <a:buChar char="•"/>
            </a:pPr>
            <a:endParaRPr lang="en-US" sz="2000" dirty="0" smtClean="0"/>
          </a:p>
          <a:p>
            <a:pPr lvl="0"/>
            <a:r>
              <a:rPr lang="en-US" sz="2000" dirty="0" smtClean="0"/>
              <a:t>Environment Validation</a:t>
            </a:r>
            <a:endParaRPr lang="en-US" sz="2000" dirty="0"/>
          </a:p>
        </p:txBody>
      </p:sp>
      <p:sp>
        <p:nvSpPr>
          <p:cNvPr id="7" name="Rounded Rectangle 6"/>
          <p:cNvSpPr/>
          <p:nvPr/>
        </p:nvSpPr>
        <p:spPr>
          <a:xfrm>
            <a:off x="3733800" y="4457699"/>
            <a:ext cx="2286000" cy="1905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pPr>
            <a:r>
              <a:rPr lang="en-US" sz="2000" dirty="0" smtClean="0"/>
              <a:t>Experim. for Design</a:t>
            </a:r>
          </a:p>
          <a:p>
            <a:pPr lvl="0">
              <a:spcAft>
                <a:spcPts val="600"/>
              </a:spcAft>
            </a:pPr>
            <a:r>
              <a:rPr lang="en-US" sz="2000" dirty="0" smtClean="0"/>
              <a:t>Controlled Test Flight</a:t>
            </a:r>
          </a:p>
          <a:p>
            <a:pPr lvl="0">
              <a:spcAft>
                <a:spcPts val="600"/>
              </a:spcAft>
            </a:pPr>
            <a:r>
              <a:rPr lang="en-US" sz="2000" dirty="0" smtClean="0"/>
              <a:t>Dogfood/Beta</a:t>
            </a:r>
            <a:endParaRPr lang="en-US" sz="2000" dirty="0"/>
          </a:p>
        </p:txBody>
      </p:sp>
      <p:sp>
        <p:nvSpPr>
          <p:cNvPr id="8" name="Rounded Rectangle 7"/>
          <p:cNvSpPr/>
          <p:nvPr/>
        </p:nvSpPr>
        <p:spPr>
          <a:xfrm>
            <a:off x="6343650" y="4991099"/>
            <a:ext cx="2286000" cy="15621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r>
              <a:rPr lang="en-US" sz="2000" dirty="0"/>
              <a:t>Synthetic </a:t>
            </a:r>
            <a:r>
              <a:rPr lang="en-US" sz="2000" dirty="0" smtClean="0"/>
              <a:t>TiP</a:t>
            </a:r>
            <a:endParaRPr lang="en-US" sz="2000" dirty="0"/>
          </a:p>
          <a:p>
            <a:pPr lvl="0">
              <a:spcBef>
                <a:spcPts val="600"/>
              </a:spcBef>
            </a:pPr>
            <a:r>
              <a:rPr lang="en-US" sz="2000" dirty="0"/>
              <a:t>User Scenario Execution </a:t>
            </a:r>
            <a:endParaRPr lang="en-US" sz="2000" dirty="0" smtClean="0"/>
          </a:p>
          <a:p>
            <a:pPr lvl="0">
              <a:spcBef>
                <a:spcPts val="600"/>
              </a:spcBef>
            </a:pPr>
            <a:r>
              <a:rPr lang="en-US" sz="2000" dirty="0"/>
              <a:t>Load </a:t>
            </a:r>
            <a:r>
              <a:rPr lang="en-US" sz="2000" dirty="0" smtClean="0"/>
              <a:t>TiP</a:t>
            </a:r>
            <a:endParaRPr lang="en-US" sz="2000" dirty="0"/>
          </a:p>
          <a:p>
            <a:pPr lvl="0">
              <a:spcBef>
                <a:spcPts val="600"/>
              </a:spcBef>
            </a:pPr>
            <a:r>
              <a:rPr lang="en-US" sz="2000" dirty="0"/>
              <a:t>Destructive Testing</a:t>
            </a:r>
          </a:p>
          <a:p>
            <a:pPr lvl="0">
              <a:spcBef>
                <a:spcPts val="600"/>
              </a:spcBef>
            </a:pPr>
            <a:endParaRPr lang="en-US" sz="2000" dirty="0"/>
          </a:p>
        </p:txBody>
      </p:sp>
    </p:spTree>
    <p:extLst>
      <p:ext uri="{BB962C8B-B14F-4D97-AF65-F5344CB8AC3E}">
        <p14:creationId xmlns:p14="http://schemas.microsoft.com/office/powerpoint/2010/main" val="394413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6553200" cy="1371600"/>
          </a:xfrm>
        </p:spPr>
        <p:txBody>
          <a:bodyPr/>
          <a:lstStyle/>
          <a:p>
            <a:r>
              <a:rPr lang="en-US" dirty="0" smtClean="0"/>
              <a:t>How Did </a:t>
            </a:r>
            <a:r>
              <a:rPr lang="en-US" dirty="0"/>
              <a:t>S</a:t>
            </a:r>
            <a:r>
              <a:rPr lang="en-US" dirty="0" smtClean="0"/>
              <a:t>mugMug Do It?</a:t>
            </a:r>
            <a:endParaRPr lang="en-US" dirty="0"/>
          </a:p>
        </p:txBody>
      </p:sp>
      <p:sp>
        <p:nvSpPr>
          <p:cNvPr id="3" name="Content Placeholder 2"/>
          <p:cNvSpPr>
            <a:spLocks noGrp="1"/>
          </p:cNvSpPr>
          <p:nvPr>
            <p:ph idx="1"/>
          </p:nvPr>
        </p:nvSpPr>
        <p:spPr>
          <a:xfrm>
            <a:off x="457200" y="2636837"/>
            <a:ext cx="8229600" cy="3840163"/>
          </a:xfrm>
        </p:spPr>
        <p:txBody>
          <a:bodyPr>
            <a:normAutofit/>
          </a:bodyPr>
          <a:lstStyle/>
          <a:p>
            <a:r>
              <a:rPr lang="en-US" dirty="0"/>
              <a:t>Availability Zones (AZs</a:t>
            </a:r>
            <a:r>
              <a:rPr lang="en-US" dirty="0" smtClean="0"/>
              <a:t>)</a:t>
            </a:r>
          </a:p>
          <a:p>
            <a:r>
              <a:rPr lang="en-US" dirty="0" smtClean="0"/>
              <a:t>Failures Should Not Span AZs</a:t>
            </a:r>
          </a:p>
          <a:p>
            <a:pPr lvl="1"/>
            <a:r>
              <a:rPr lang="en-US" dirty="0" smtClean="0"/>
              <a:t>In this case they did!</a:t>
            </a:r>
          </a:p>
          <a:p>
            <a:r>
              <a:rPr lang="en-US" dirty="0" smtClean="0"/>
              <a:t>SmugMug uses Three AZs</a:t>
            </a:r>
          </a:p>
          <a:p>
            <a:r>
              <a:rPr lang="en-US" dirty="0" smtClean="0"/>
              <a:t>Designed </a:t>
            </a:r>
            <a:r>
              <a:rPr lang="en-US" dirty="0"/>
              <a:t>to fail and </a:t>
            </a:r>
            <a:r>
              <a:rPr lang="en-US" dirty="0" smtClean="0"/>
              <a:t>recover</a:t>
            </a:r>
          </a:p>
          <a:p>
            <a:pPr lvl="1"/>
            <a:r>
              <a:rPr lang="en-US" dirty="0" smtClean="0"/>
              <a:t>Any </a:t>
            </a:r>
            <a:r>
              <a:rPr lang="en-US" dirty="0"/>
              <a:t>of our instances, or any group of instances in an AZ, can be “shot in the head</a:t>
            </a:r>
            <a:r>
              <a:rPr lang="en-US" dirty="0" smtClean="0"/>
              <a:t>”  </a:t>
            </a:r>
            <a:r>
              <a:rPr lang="en-US" sz="1400" dirty="0" smtClean="0"/>
              <a:t>[SmugMug April 2011]</a:t>
            </a:r>
          </a:p>
          <a:p>
            <a:r>
              <a:rPr lang="en-US" dirty="0" smtClean="0"/>
              <a:t>Incident Response</a:t>
            </a:r>
          </a:p>
          <a:p>
            <a:pPr lvl="1"/>
            <a:r>
              <a:rPr lang="en-US" dirty="0"/>
              <a:t>We updated our own status board, and then I tried to work around the </a:t>
            </a:r>
            <a:r>
              <a:rPr lang="en-US" dirty="0" smtClean="0"/>
              <a:t>problem…. 5 minutes [later] </a:t>
            </a:r>
            <a:r>
              <a:rPr lang="en-US" dirty="0"/>
              <a:t>we were back in business</a:t>
            </a: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0E80665F-2521-4C7E-AB43-782584C3C534}" type="slidenum">
              <a:rPr lang="en-US" smtClean="0">
                <a:solidFill>
                  <a:prstClr val="black">
                    <a:lumMod val="65000"/>
                    <a:lumOff val="35000"/>
                  </a:prstClr>
                </a:solidFill>
              </a:rPr>
              <a:pPr/>
              <a:t>75</a:t>
            </a:fld>
            <a:endParaRPr lang="en-US" dirty="0">
              <a:solidFill>
                <a:prstClr val="black">
                  <a:lumMod val="65000"/>
                  <a:lumOff val="35000"/>
                </a:prst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95575" y="1685925"/>
            <a:ext cx="4695825" cy="67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3017663208"/>
              </p:ext>
            </p:extLst>
          </p:nvPr>
        </p:nvGraphicFramePr>
        <p:xfrm>
          <a:off x="-117987" y="24581"/>
          <a:ext cx="2403987" cy="18042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9128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7086600" cy="990600"/>
          </a:xfrm>
        </p:spPr>
        <p:txBody>
          <a:bodyPr/>
          <a:lstStyle/>
          <a:p>
            <a:r>
              <a:rPr lang="en-US" dirty="0"/>
              <a:t>Embrace Failure</a:t>
            </a:r>
          </a:p>
        </p:txBody>
      </p:sp>
      <p:sp>
        <p:nvSpPr>
          <p:cNvPr id="3" name="Content Placeholder 2"/>
          <p:cNvSpPr>
            <a:spLocks noGrp="1"/>
          </p:cNvSpPr>
          <p:nvPr>
            <p:ph idx="1"/>
          </p:nvPr>
        </p:nvSpPr>
        <p:spPr>
          <a:xfrm>
            <a:off x="685800" y="1371600"/>
            <a:ext cx="8001000" cy="4754563"/>
          </a:xfrm>
        </p:spPr>
        <p:txBody>
          <a:bodyPr>
            <a:normAutofit lnSpcReduction="10000"/>
          </a:bodyPr>
          <a:lstStyle/>
          <a:p>
            <a:pPr marL="0" indent="0" algn="ctr">
              <a:buNone/>
            </a:pPr>
            <a:r>
              <a:rPr lang="en-US" dirty="0" smtClean="0"/>
              <a:t>Design For Failure</a:t>
            </a:r>
          </a:p>
          <a:p>
            <a:r>
              <a:rPr lang="en-US" dirty="0" smtClean="0"/>
              <a:t>Each System has to succeed, even on its own</a:t>
            </a:r>
          </a:p>
          <a:p>
            <a:pPr lvl="1"/>
            <a:r>
              <a:rPr lang="en-US" dirty="0" smtClean="0"/>
              <a:t>Small Stateless Services</a:t>
            </a:r>
          </a:p>
          <a:p>
            <a:pPr lvl="1"/>
            <a:r>
              <a:rPr lang="en-US" dirty="0" smtClean="0"/>
              <a:t>Recommendation System Down? Show </a:t>
            </a:r>
            <a:r>
              <a:rPr lang="en-US" dirty="0"/>
              <a:t>popular titles instead of personalized picks</a:t>
            </a:r>
            <a:endParaRPr lang="en-US" dirty="0" smtClean="0"/>
          </a:p>
          <a:p>
            <a:r>
              <a:rPr lang="en-US" dirty="0" smtClean="0"/>
              <a:t>Assume host failures happen</a:t>
            </a:r>
          </a:p>
          <a:p>
            <a:pPr lvl="1"/>
            <a:r>
              <a:rPr lang="en-US" dirty="0" smtClean="0"/>
              <a:t>Remember, “shot in the head”</a:t>
            </a:r>
          </a:p>
          <a:p>
            <a:pPr lvl="1"/>
            <a:r>
              <a:rPr lang="en-US" dirty="0" smtClean="0"/>
              <a:t>Cloud Advantage: Re-Spawn!</a:t>
            </a:r>
          </a:p>
          <a:p>
            <a:r>
              <a:rPr lang="en-US" dirty="0" smtClean="0"/>
              <a:t>Short Timeouts and Quick Retries – Fail Fast</a:t>
            </a:r>
          </a:p>
          <a:p>
            <a:pPr lvl="1"/>
            <a:r>
              <a:rPr lang="en-US" dirty="0"/>
              <a:t>Co-tenancy can introduce variance in throughput at any level of the stack. </a:t>
            </a:r>
            <a:endParaRPr lang="en-US" dirty="0" smtClean="0"/>
          </a:p>
          <a:p>
            <a:pPr lvl="1"/>
            <a:r>
              <a:rPr lang="en-US" dirty="0" smtClean="0"/>
              <a:t>Requires Idempotent Interfaces</a:t>
            </a:r>
          </a:p>
          <a:p>
            <a:r>
              <a:rPr lang="en-US" dirty="0"/>
              <a:t>Research and Test with Full Scale / Real Data</a:t>
            </a:r>
          </a:p>
          <a:p>
            <a:pPr lvl="1"/>
            <a:r>
              <a:rPr lang="en-US" dirty="0"/>
              <a:t>Cloud </a:t>
            </a:r>
            <a:r>
              <a:rPr lang="en-US" dirty="0" smtClean="0"/>
              <a:t>Advantage: Elasticity</a:t>
            </a:r>
          </a:p>
        </p:txBody>
      </p:sp>
      <p:sp>
        <p:nvSpPr>
          <p:cNvPr id="4" name="Slide Number Placeholder 3"/>
          <p:cNvSpPr>
            <a:spLocks noGrp="1"/>
          </p:cNvSpPr>
          <p:nvPr>
            <p:ph type="sldNum" sz="quarter" idx="12"/>
          </p:nvPr>
        </p:nvSpPr>
        <p:spPr/>
        <p:txBody>
          <a:bodyPr/>
          <a:lstStyle/>
          <a:p>
            <a:fld id="{0E80665F-2521-4C7E-AB43-782584C3C534}" type="slidenum">
              <a:rPr lang="en-US" smtClean="0">
                <a:solidFill>
                  <a:prstClr val="black">
                    <a:lumMod val="65000"/>
                    <a:lumOff val="35000"/>
                  </a:prstClr>
                </a:solidFill>
              </a:rPr>
              <a:pPr/>
              <a:t>76</a:t>
            </a:fld>
            <a:endParaRPr lang="en-US" dirty="0">
              <a:solidFill>
                <a:prstClr val="black">
                  <a:lumMod val="65000"/>
                  <a:lumOff val="35000"/>
                </a:prstClr>
              </a:solidFill>
            </a:endParaRPr>
          </a:p>
        </p:txBody>
      </p:sp>
      <p:sp>
        <p:nvSpPr>
          <p:cNvPr id="5" name="Rectangle 4"/>
          <p:cNvSpPr/>
          <p:nvPr/>
        </p:nvSpPr>
        <p:spPr>
          <a:xfrm>
            <a:off x="6400800" y="5791200"/>
            <a:ext cx="2191626" cy="523220"/>
          </a:xfrm>
          <a:prstGeom prst="rect">
            <a:avLst/>
          </a:prstGeom>
        </p:spPr>
        <p:txBody>
          <a:bodyPr wrap="none">
            <a:spAutoFit/>
          </a:bodyPr>
          <a:lstStyle/>
          <a:p>
            <a:pPr>
              <a:defRPr/>
            </a:pPr>
            <a:r>
              <a:rPr lang="en-US" sz="1400" dirty="0">
                <a:solidFill>
                  <a:prstClr val="black">
                    <a:lumMod val="65000"/>
                    <a:lumOff val="35000"/>
                  </a:prstClr>
                </a:solidFill>
                <a:latin typeface="Century Gothic"/>
              </a:rPr>
              <a:t>[Netflix </a:t>
            </a:r>
            <a:r>
              <a:rPr lang="en-US" sz="1400" dirty="0" smtClean="0">
                <a:solidFill>
                  <a:prstClr val="black">
                    <a:lumMod val="65000"/>
                    <a:lumOff val="35000"/>
                  </a:prstClr>
                </a:solidFill>
                <a:latin typeface="Century Gothic"/>
              </a:rPr>
              <a:t>AWS, </a:t>
            </a:r>
            <a:r>
              <a:rPr lang="en-US" sz="1400" dirty="0">
                <a:solidFill>
                  <a:prstClr val="black">
                    <a:lumMod val="65000"/>
                    <a:lumOff val="35000"/>
                  </a:prstClr>
                </a:solidFill>
                <a:latin typeface="Century Gothic"/>
              </a:rPr>
              <a:t>Dec 2010</a:t>
            </a:r>
            <a:r>
              <a:rPr lang="en-US" sz="1400" dirty="0" smtClean="0">
                <a:solidFill>
                  <a:prstClr val="black">
                    <a:lumMod val="65000"/>
                    <a:lumOff val="35000"/>
                  </a:prstClr>
                </a:solidFill>
                <a:latin typeface="Century Gothic"/>
              </a:rPr>
              <a:t>]</a:t>
            </a:r>
          </a:p>
          <a:p>
            <a:pPr>
              <a:defRPr/>
            </a:pPr>
            <a:r>
              <a:rPr lang="en-US" sz="1400" dirty="0" smtClean="0">
                <a:solidFill>
                  <a:prstClr val="black">
                    <a:lumMod val="65000"/>
                    <a:lumOff val="35000"/>
                  </a:prstClr>
                </a:solidFill>
                <a:latin typeface="Century Gothic"/>
              </a:rPr>
              <a:t>[Twilio</a:t>
            </a:r>
            <a:r>
              <a:rPr lang="en-US" sz="1400" dirty="0">
                <a:solidFill>
                  <a:prstClr val="black">
                    <a:lumMod val="65000"/>
                    <a:lumOff val="35000"/>
                  </a:prstClr>
                </a:solidFill>
                <a:latin typeface="Century Gothic"/>
              </a:rPr>
              <a:t> </a:t>
            </a:r>
            <a:r>
              <a:rPr lang="en-US" sz="1400" dirty="0" smtClean="0">
                <a:solidFill>
                  <a:prstClr val="black">
                    <a:lumMod val="65000"/>
                    <a:lumOff val="35000"/>
                  </a:prstClr>
                </a:solidFill>
                <a:latin typeface="Century Gothic"/>
              </a:rPr>
              <a:t>AWS, Apr 2011]</a:t>
            </a:r>
            <a:endParaRPr lang="en-US" sz="1400" dirty="0">
              <a:solidFill>
                <a:prstClr val="black">
                  <a:lumMod val="65000"/>
                  <a:lumOff val="35000"/>
                </a:prstClr>
              </a:solidFill>
              <a:latin typeface="Century Gothic"/>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96613" y="2819400"/>
            <a:ext cx="1485900" cy="1543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3083130696"/>
              </p:ext>
            </p:extLst>
          </p:nvPr>
        </p:nvGraphicFramePr>
        <p:xfrm>
          <a:off x="-117987" y="24581"/>
          <a:ext cx="2403987" cy="18042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477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A-Z</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28695660"/>
              </p:ext>
            </p:extLst>
          </p:nvPr>
        </p:nvGraphicFramePr>
        <p:xfrm>
          <a:off x="457202" y="1219200"/>
          <a:ext cx="8229599" cy="5090160"/>
        </p:xfrm>
        <a:graphic>
          <a:graphicData uri="http://schemas.openxmlformats.org/drawingml/2006/table">
            <a:tbl>
              <a:tblPr bandRow="1">
                <a:tableStyleId>{5C22544A-7EE6-4342-B048-85BDC9FD1C3A}</a:tableStyleId>
              </a:tblPr>
              <a:tblGrid>
                <a:gridCol w="745028"/>
                <a:gridCol w="3361988"/>
                <a:gridCol w="760595"/>
                <a:gridCol w="3361988"/>
              </a:tblGrid>
              <a:tr h="370840">
                <a:tc>
                  <a:txBody>
                    <a:bodyPr/>
                    <a:lstStyle/>
                    <a:p>
                      <a:r>
                        <a:rPr lang="en-US" dirty="0" smtClean="0">
                          <a:solidFill>
                            <a:schemeClr val="bg2">
                              <a:lumMod val="75000"/>
                            </a:schemeClr>
                          </a:solidFill>
                        </a:rPr>
                        <a:t>A</a:t>
                      </a:r>
                    </a:p>
                  </a:txBody>
                  <a:tcPr/>
                </a:tc>
                <a:tc>
                  <a:txBody>
                    <a:bodyPr/>
                    <a:lstStyle/>
                    <a:p>
                      <a:r>
                        <a:rPr lang="en-US" dirty="0" smtClean="0">
                          <a:solidFill>
                            <a:schemeClr val="bg2">
                              <a:lumMod val="75000"/>
                            </a:schemeClr>
                          </a:solidFill>
                        </a:rPr>
                        <a:t>Active Monitoring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N</a:t>
                      </a:r>
                      <a:endParaRPr lang="en-US" dirty="0">
                        <a:solidFill>
                          <a:schemeClr val="bg2">
                            <a:lumMod val="75000"/>
                          </a:schemeClr>
                        </a:solidFill>
                      </a:endParaRPr>
                    </a:p>
                  </a:txBody>
                  <a:tcPr/>
                </a:tc>
                <a:tc>
                  <a:txBody>
                    <a:bodyPr/>
                    <a:lstStyle/>
                    <a:p>
                      <a:r>
                        <a:rPr lang="en-US" dirty="0" smtClean="0">
                          <a:solidFill>
                            <a:schemeClr val="bg2">
                              <a:lumMod val="75000"/>
                            </a:schemeClr>
                          </a:solidFill>
                        </a:rPr>
                        <a:t>Not</a:t>
                      </a:r>
                      <a:r>
                        <a:rPr lang="en-US" baseline="0" dirty="0" smtClean="0">
                          <a:solidFill>
                            <a:schemeClr val="bg2">
                              <a:lumMod val="75000"/>
                            </a:schemeClr>
                          </a:solidFill>
                        </a:rPr>
                        <a:t> to Do, What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B</a:t>
                      </a:r>
                    </a:p>
                  </a:txBody>
                  <a:tcPr/>
                </a:tc>
                <a:tc>
                  <a:txBody>
                    <a:bodyPr/>
                    <a:lstStyle/>
                    <a:p>
                      <a:r>
                        <a:rPr lang="en-US" dirty="0" smtClean="0">
                          <a:solidFill>
                            <a:schemeClr val="bg2">
                              <a:lumMod val="75000"/>
                            </a:schemeClr>
                          </a:solidFill>
                        </a:rPr>
                        <a:t>Big Data</a:t>
                      </a:r>
                      <a:endParaRPr lang="en-US" dirty="0">
                        <a:solidFill>
                          <a:schemeClr val="bg2">
                            <a:lumMod val="75000"/>
                          </a:schemeClr>
                        </a:solidFill>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O</a:t>
                      </a:r>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Operations  </a:t>
                      </a:r>
                      <a:endParaRPr lang="en-US" sz="1800" kern="1200" dirty="0">
                        <a:solidFill>
                          <a:schemeClr val="tx1"/>
                        </a:solidFill>
                        <a:latin typeface="+mn-lt"/>
                        <a:ea typeface="+mn-ea"/>
                        <a:cs typeface="+mn-cs"/>
                      </a:endParaRPr>
                    </a:p>
                  </a:txBody>
                  <a:tcPr/>
                </a:tc>
              </a:tr>
              <a:tr h="370840">
                <a:tc>
                  <a:txBody>
                    <a:bodyPr/>
                    <a:lstStyle/>
                    <a:p>
                      <a:r>
                        <a:rPr lang="en-US" dirty="0" smtClean="0">
                          <a:solidFill>
                            <a:schemeClr val="bg2">
                              <a:lumMod val="75000"/>
                            </a:schemeClr>
                          </a:solidFill>
                        </a:rPr>
                        <a:t>C</a:t>
                      </a:r>
                      <a:endParaRPr lang="en-US" dirty="0">
                        <a:solidFill>
                          <a:schemeClr val="bg2">
                            <a:lumMod val="75000"/>
                          </a:schemeClr>
                        </a:solidFill>
                      </a:endParaRPr>
                    </a:p>
                  </a:txBody>
                  <a:tcPr/>
                </a:tc>
                <a:tc>
                  <a:txBody>
                    <a:bodyPr/>
                    <a:lstStyle/>
                    <a:p>
                      <a:r>
                        <a:rPr lang="en-US" dirty="0" smtClean="0">
                          <a:solidFill>
                            <a:schemeClr val="bg2">
                              <a:lumMod val="75000"/>
                            </a:schemeClr>
                          </a:solidFill>
                        </a:rPr>
                        <a:t>Client</a:t>
                      </a:r>
                      <a:r>
                        <a:rPr lang="en-US" baseline="0" dirty="0" smtClean="0">
                          <a:solidFill>
                            <a:schemeClr val="bg2">
                              <a:lumMod val="75000"/>
                            </a:schemeClr>
                          </a:solidFill>
                        </a:rPr>
                        <a:t> Instrumentation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P</a:t>
                      </a:r>
                      <a:endParaRPr lang="en-US" dirty="0">
                        <a:solidFill>
                          <a:schemeClr val="bg2">
                            <a:lumMod val="75000"/>
                          </a:schemeClr>
                        </a:solidFill>
                      </a:endParaRPr>
                    </a:p>
                  </a:txBody>
                  <a:tcPr/>
                </a:tc>
                <a:tc>
                  <a:txBody>
                    <a:bodyPr/>
                    <a:lstStyle/>
                    <a:p>
                      <a:r>
                        <a:rPr lang="en-US" dirty="0" smtClean="0">
                          <a:solidFill>
                            <a:schemeClr val="bg2">
                              <a:lumMod val="75000"/>
                            </a:schemeClr>
                          </a:solidFill>
                        </a:rPr>
                        <a:t>Performance Testing</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D</a:t>
                      </a:r>
                      <a:endParaRPr lang="en-US" dirty="0">
                        <a:solidFill>
                          <a:schemeClr val="bg2">
                            <a:lumMod val="75000"/>
                          </a:schemeClr>
                        </a:solidFill>
                      </a:endParaRPr>
                    </a:p>
                  </a:txBody>
                  <a:tcPr/>
                </a:tc>
                <a:tc>
                  <a:txBody>
                    <a:bodyPr/>
                    <a:lstStyle/>
                    <a:p>
                      <a:r>
                        <a:rPr lang="en-US" dirty="0" smtClean="0">
                          <a:solidFill>
                            <a:schemeClr val="bg2">
                              <a:lumMod val="75000"/>
                            </a:schemeClr>
                          </a:solidFill>
                        </a:rPr>
                        <a:t>Data Mining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Q</a:t>
                      </a:r>
                      <a:endParaRPr lang="en-US" dirty="0">
                        <a:solidFill>
                          <a:schemeClr val="bg2">
                            <a:lumMod val="75000"/>
                          </a:schemeClr>
                        </a:solidFill>
                      </a:endParaRPr>
                    </a:p>
                  </a:txBody>
                  <a:tcPr/>
                </a:tc>
                <a:tc>
                  <a:txBody>
                    <a:bodyPr/>
                    <a:lstStyle/>
                    <a:p>
                      <a:r>
                        <a:rPr lang="en-US" dirty="0" smtClean="0">
                          <a:solidFill>
                            <a:schemeClr val="bg2">
                              <a:lumMod val="75000"/>
                            </a:schemeClr>
                          </a:solidFill>
                        </a:rPr>
                        <a:t>Quality Signal</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E</a:t>
                      </a:r>
                      <a:endParaRPr lang="en-US" dirty="0">
                        <a:solidFill>
                          <a:schemeClr val="bg2">
                            <a:lumMod val="75000"/>
                          </a:schemeClr>
                        </a:solidFill>
                      </a:endParaRPr>
                    </a:p>
                  </a:txBody>
                  <a:tcPr/>
                </a:tc>
                <a:tc>
                  <a:txBody>
                    <a:bodyPr/>
                    <a:lstStyle/>
                    <a:p>
                      <a:r>
                        <a:rPr lang="en-US" dirty="0" smtClean="0">
                          <a:solidFill>
                            <a:schemeClr val="bg2">
                              <a:lumMod val="75000"/>
                            </a:schemeClr>
                          </a:solidFill>
                        </a:rPr>
                        <a:t>Experimentation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R</a:t>
                      </a:r>
                      <a:endParaRPr lang="en-US" dirty="0">
                        <a:solidFill>
                          <a:schemeClr val="bg2">
                            <a:lumMod val="75000"/>
                          </a:schemeClr>
                        </a:solidFill>
                      </a:endParaRPr>
                    </a:p>
                  </a:txBody>
                  <a:tcPr/>
                </a:tc>
                <a:tc>
                  <a:txBody>
                    <a:bodyPr/>
                    <a:lstStyle/>
                    <a:p>
                      <a:r>
                        <a:rPr lang="en-US" dirty="0" smtClean="0">
                          <a:solidFill>
                            <a:schemeClr val="bg2">
                              <a:lumMod val="75000"/>
                            </a:schemeClr>
                          </a:solidFill>
                        </a:rPr>
                        <a:t>Real Data Input</a:t>
                      </a:r>
                      <a:endParaRPr lang="en-US" dirty="0">
                        <a:solidFill>
                          <a:schemeClr val="bg2">
                            <a:lumMod val="75000"/>
                          </a:schemeClr>
                        </a:solidFill>
                      </a:endParaRPr>
                    </a:p>
                  </a:txBody>
                  <a:tcPr/>
                </a:tc>
              </a:tr>
              <a:tr h="370840">
                <a:tc>
                  <a:txBody>
                    <a:bodyPr/>
                    <a:lstStyle/>
                    <a:p>
                      <a:r>
                        <a:rPr lang="en-US" dirty="0" smtClean="0">
                          <a:solidFill>
                            <a:schemeClr val="tx1"/>
                          </a:solidFill>
                        </a:rPr>
                        <a:t>F</a:t>
                      </a:r>
                      <a:endParaRPr lang="en-US" dirty="0">
                        <a:solidFill>
                          <a:schemeClr val="tx1"/>
                        </a:solidFill>
                      </a:endParaRPr>
                    </a:p>
                  </a:txBody>
                  <a:tcPr/>
                </a:tc>
                <a:tc>
                  <a:txBody>
                    <a:bodyPr/>
                    <a:lstStyle/>
                    <a:p>
                      <a:r>
                        <a:rPr lang="en-US" dirty="0" smtClean="0">
                          <a:solidFill>
                            <a:schemeClr val="tx1"/>
                          </a:solidFill>
                        </a:rPr>
                        <a:t>Fault Injection</a:t>
                      </a:r>
                      <a:endParaRPr lang="en-US" dirty="0">
                        <a:solidFill>
                          <a:schemeClr val="tx1"/>
                        </a:solidFill>
                      </a:endParaRPr>
                    </a:p>
                  </a:txBody>
                  <a:tcPr/>
                </a:tc>
                <a:tc>
                  <a:txBody>
                    <a:bodyPr/>
                    <a:lstStyle/>
                    <a:p>
                      <a:r>
                        <a:rPr lang="en-US" dirty="0" smtClean="0">
                          <a:solidFill>
                            <a:schemeClr val="bg2">
                              <a:lumMod val="75000"/>
                            </a:schemeClr>
                          </a:solidFill>
                        </a:rPr>
                        <a:t>S</a:t>
                      </a:r>
                      <a:endParaRPr lang="en-US" dirty="0">
                        <a:solidFill>
                          <a:schemeClr val="bg2">
                            <a:lumMod val="75000"/>
                          </a:schemeClr>
                        </a:solidFill>
                      </a:endParaRPr>
                    </a:p>
                  </a:txBody>
                  <a:tcPr/>
                </a:tc>
                <a:tc>
                  <a:txBody>
                    <a:bodyPr/>
                    <a:lstStyle/>
                    <a:p>
                      <a:r>
                        <a:rPr lang="en-US" dirty="0" smtClean="0">
                          <a:solidFill>
                            <a:schemeClr val="bg2">
                              <a:lumMod val="75000"/>
                            </a:schemeClr>
                          </a:solidFill>
                        </a:rPr>
                        <a:t>Service, Effect on</a:t>
                      </a:r>
                      <a:r>
                        <a:rPr lang="en-US" baseline="0" dirty="0" smtClean="0">
                          <a:solidFill>
                            <a:schemeClr val="bg2">
                              <a:lumMod val="75000"/>
                            </a:schemeClr>
                          </a:solidFill>
                        </a:rPr>
                        <a:t>;</a:t>
                      </a:r>
                    </a:p>
                    <a:p>
                      <a:r>
                        <a:rPr lang="en-US" baseline="0" dirty="0" smtClean="0">
                          <a:solidFill>
                            <a:schemeClr val="bg2">
                              <a:lumMod val="75000"/>
                            </a:schemeClr>
                          </a:solidFill>
                        </a:rPr>
                        <a:t>Synthetic Data Input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G</a:t>
                      </a:r>
                      <a:endParaRPr lang="en-US" dirty="0">
                        <a:solidFill>
                          <a:schemeClr val="bg2">
                            <a:lumMod val="75000"/>
                          </a:schemeClr>
                        </a:solidFill>
                      </a:endParaRPr>
                    </a:p>
                  </a:txBody>
                  <a:tcPr/>
                </a:tc>
                <a:tc>
                  <a:txBody>
                    <a:bodyPr/>
                    <a:lstStyle/>
                    <a:p>
                      <a:r>
                        <a:rPr lang="en-US" dirty="0" smtClean="0">
                          <a:solidFill>
                            <a:schemeClr val="bg2">
                              <a:lumMod val="75000"/>
                            </a:schemeClr>
                          </a:solidFill>
                        </a:rPr>
                        <a:t>Go / No-go for deployment</a:t>
                      </a:r>
                      <a:endParaRPr lang="en-US" dirty="0">
                        <a:solidFill>
                          <a:schemeClr val="bg2">
                            <a:lumMod val="75000"/>
                          </a:schemeClr>
                        </a:solidFill>
                      </a:endParaRPr>
                    </a:p>
                  </a:txBody>
                  <a:tcPr/>
                </a:tc>
                <a:tc>
                  <a:txBody>
                    <a:bodyPr/>
                    <a:lstStyle/>
                    <a:p>
                      <a:r>
                        <a:rPr lang="en-US" dirty="0" smtClean="0">
                          <a:solidFill>
                            <a:schemeClr val="bg2">
                              <a:lumMod val="75000"/>
                            </a:schemeClr>
                          </a:solidFill>
                        </a:rPr>
                        <a:t>T</a:t>
                      </a:r>
                      <a:endParaRPr lang="en-US" dirty="0">
                        <a:solidFill>
                          <a:schemeClr val="bg2">
                            <a:lumMod val="75000"/>
                          </a:schemeClr>
                        </a:solidFill>
                      </a:endParaRPr>
                    </a:p>
                  </a:txBody>
                  <a:tcPr/>
                </a:tc>
                <a:tc>
                  <a:txBody>
                    <a:bodyPr/>
                    <a:lstStyle/>
                    <a:p>
                      <a:r>
                        <a:rPr lang="en-US" dirty="0" smtClean="0">
                          <a:solidFill>
                            <a:schemeClr val="bg2">
                              <a:lumMod val="75000"/>
                            </a:schemeClr>
                          </a:solidFill>
                        </a:rPr>
                        <a:t>Three Stages</a:t>
                      </a:r>
                      <a:endParaRPr lang="en-US" dirty="0">
                        <a:solidFill>
                          <a:schemeClr val="bg2">
                            <a:lumMod val="75000"/>
                          </a:schemeClr>
                        </a:solidFill>
                      </a:endParaRPr>
                    </a:p>
                  </a:txBody>
                  <a:tcPr/>
                </a:tc>
              </a:tr>
              <a:tr h="370840">
                <a:tc>
                  <a:txBody>
                    <a:bodyPr/>
                    <a:lstStyle/>
                    <a:p>
                      <a:pPr marL="0" algn="l" defTabSz="914400" rtl="0" eaLnBrk="1" latinLnBrk="0" hangingPunct="1"/>
                      <a:r>
                        <a:rPr lang="en-US" sz="1800" kern="1200" dirty="0" smtClean="0">
                          <a:solidFill>
                            <a:schemeClr val="tx1"/>
                          </a:solidFill>
                          <a:latin typeface="+mn-lt"/>
                          <a:ea typeface="+mn-ea"/>
                          <a:cs typeface="+mn-cs"/>
                        </a:rPr>
                        <a:t>H</a:t>
                      </a:r>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High Availability</a:t>
                      </a:r>
                      <a:endParaRPr lang="en-US" sz="1800" kern="1200" dirty="0">
                        <a:solidFill>
                          <a:schemeClr val="tx1"/>
                        </a:solidFill>
                        <a:latin typeface="+mn-lt"/>
                        <a:ea typeface="+mn-ea"/>
                        <a:cs typeface="+mn-cs"/>
                      </a:endParaRPr>
                    </a:p>
                  </a:txBody>
                  <a:tcPr/>
                </a:tc>
                <a:tc>
                  <a:txBody>
                    <a:bodyPr/>
                    <a:lstStyle/>
                    <a:p>
                      <a:r>
                        <a:rPr lang="en-US" dirty="0" smtClean="0">
                          <a:solidFill>
                            <a:schemeClr val="bg2">
                              <a:lumMod val="75000"/>
                            </a:schemeClr>
                          </a:solidFill>
                        </a:rPr>
                        <a:t>U</a:t>
                      </a:r>
                      <a:endParaRPr lang="en-US" dirty="0">
                        <a:solidFill>
                          <a:schemeClr val="bg2">
                            <a:lumMod val="75000"/>
                          </a:schemeClr>
                        </a:solidFill>
                      </a:endParaRPr>
                    </a:p>
                  </a:txBody>
                  <a:tcPr/>
                </a:tc>
                <a:tc>
                  <a:txBody>
                    <a:bodyPr/>
                    <a:lstStyle/>
                    <a:p>
                      <a:r>
                        <a:rPr lang="en-US" dirty="0" smtClean="0">
                          <a:solidFill>
                            <a:schemeClr val="bg2">
                              <a:lumMod val="75000"/>
                            </a:schemeClr>
                          </a:solidFill>
                        </a:rPr>
                        <a:t>Users, Experiment with</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I</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Iterative Virtuous Cycle</a:t>
                      </a:r>
                    </a:p>
                  </a:txBody>
                  <a:tcPr/>
                </a:tc>
                <a:tc>
                  <a:txBody>
                    <a:bodyPr/>
                    <a:lstStyle/>
                    <a:p>
                      <a:pPr marL="0" algn="l" defTabSz="914400" rtl="0" eaLnBrk="1" latinLnBrk="0" hangingPunct="1"/>
                      <a:r>
                        <a:rPr lang="en-US" sz="1800" kern="1200" dirty="0" smtClean="0">
                          <a:solidFill>
                            <a:schemeClr val="tx1"/>
                          </a:solidFill>
                          <a:latin typeface="+mn-lt"/>
                          <a:ea typeface="+mn-ea"/>
                          <a:cs typeface="+mn-cs"/>
                        </a:rPr>
                        <a:t>V</a:t>
                      </a:r>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Validation in Data Center</a:t>
                      </a:r>
                      <a:endParaRPr lang="en-US" sz="1800" kern="1200" dirty="0">
                        <a:solidFill>
                          <a:schemeClr val="tx1"/>
                        </a:solidFill>
                        <a:latin typeface="+mn-lt"/>
                        <a:ea typeface="+mn-ea"/>
                        <a:cs typeface="+mn-cs"/>
                      </a:endParaRPr>
                    </a:p>
                  </a:txBody>
                  <a:tcPr/>
                </a:tc>
              </a:tr>
              <a:tr h="370840">
                <a:tc>
                  <a:txBody>
                    <a:bodyPr/>
                    <a:lstStyle/>
                    <a:p>
                      <a:r>
                        <a:rPr lang="en-US" dirty="0" smtClean="0">
                          <a:solidFill>
                            <a:schemeClr val="bg2">
                              <a:lumMod val="75000"/>
                            </a:schemeClr>
                          </a:solidFill>
                        </a:rPr>
                        <a:t>J</a:t>
                      </a:r>
                      <a:endParaRPr lang="en-US" dirty="0">
                        <a:solidFill>
                          <a:schemeClr val="bg2">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bg2">
                              <a:lumMod val="75000"/>
                            </a:schemeClr>
                          </a:solidFill>
                          <a:latin typeface="+mn-lt"/>
                          <a:ea typeface="+mn-ea"/>
                          <a:cs typeface="+mn-cs"/>
                        </a:rPr>
                        <a:t>JSI: J-script Instrumentation</a:t>
                      </a:r>
                      <a:endParaRPr lang="en-US" sz="1800" kern="1200" noProof="0" dirty="0">
                        <a:solidFill>
                          <a:schemeClr val="bg2">
                            <a:lumMod val="75000"/>
                          </a:schemeClr>
                        </a:solidFill>
                        <a:latin typeface="+mn-lt"/>
                        <a:ea typeface="+mn-ea"/>
                        <a:cs typeface="+mn-cs"/>
                      </a:endParaRPr>
                    </a:p>
                  </a:txBody>
                  <a:tcPr/>
                </a:tc>
                <a:tc>
                  <a:txBody>
                    <a:bodyPr/>
                    <a:lstStyle/>
                    <a:p>
                      <a:r>
                        <a:rPr lang="en-US" dirty="0" smtClean="0">
                          <a:solidFill>
                            <a:schemeClr val="bg2">
                              <a:lumMod val="75000"/>
                            </a:schemeClr>
                          </a:solidFill>
                        </a:rPr>
                        <a:t>W</a:t>
                      </a:r>
                      <a:endParaRPr lang="en-US" dirty="0">
                        <a:solidFill>
                          <a:schemeClr val="bg2">
                            <a:lumMod val="75000"/>
                          </a:schemeClr>
                        </a:solidFill>
                      </a:endParaRPr>
                    </a:p>
                  </a:txBody>
                  <a:tcPr/>
                </a:tc>
                <a:tc>
                  <a:txBody>
                    <a:bodyPr/>
                    <a:lstStyle/>
                    <a:p>
                      <a:r>
                        <a:rPr lang="en-US" dirty="0" smtClean="0">
                          <a:solidFill>
                            <a:schemeClr val="bg2">
                              <a:lumMod val="75000"/>
                            </a:schemeClr>
                          </a:solidFill>
                        </a:rPr>
                        <a:t>Write Once, Test Anywhere</a:t>
                      </a:r>
                      <a:endParaRPr lang="en-US" dirty="0">
                        <a:solidFill>
                          <a:schemeClr val="bg2">
                            <a:lumMod val="75000"/>
                          </a:schemeClr>
                        </a:solidFill>
                      </a:endParaRPr>
                    </a:p>
                  </a:txBody>
                  <a:tcPr/>
                </a:tc>
              </a:tr>
              <a:tr h="370840">
                <a:tc>
                  <a:txBody>
                    <a:bodyPr/>
                    <a:lstStyle/>
                    <a:p>
                      <a:pPr marL="0" algn="l" defTabSz="914400" rtl="0" eaLnBrk="1" latinLnBrk="0" hangingPunct="1"/>
                      <a:r>
                        <a:rPr lang="en-US" sz="1800" kern="1200" dirty="0" smtClean="0">
                          <a:solidFill>
                            <a:schemeClr val="tx1"/>
                          </a:solidFill>
                          <a:latin typeface="+mn-lt"/>
                          <a:ea typeface="+mn-ea"/>
                          <a:cs typeface="+mn-cs"/>
                        </a:rPr>
                        <a:t>K</a:t>
                      </a:r>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Kill production instances</a:t>
                      </a:r>
                      <a:endParaRPr lang="en-US" sz="1800" kern="1200" dirty="0">
                        <a:solidFill>
                          <a:schemeClr val="tx1"/>
                        </a:solidFill>
                        <a:latin typeface="+mn-lt"/>
                        <a:ea typeface="+mn-ea"/>
                        <a:cs typeface="+mn-cs"/>
                      </a:endParaRPr>
                    </a:p>
                  </a:txBody>
                  <a:tcPr/>
                </a:tc>
                <a:tc>
                  <a:txBody>
                    <a:bodyPr/>
                    <a:lstStyle/>
                    <a:p>
                      <a:r>
                        <a:rPr lang="en-US" dirty="0" smtClean="0">
                          <a:solidFill>
                            <a:schemeClr val="bg2">
                              <a:lumMod val="75000"/>
                            </a:schemeClr>
                          </a:solidFill>
                        </a:rPr>
                        <a:t>X</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eXposure Control</a:t>
                      </a:r>
                    </a:p>
                  </a:txBody>
                  <a:tcPr/>
                </a:tc>
              </a:tr>
              <a:tr h="370840">
                <a:tc>
                  <a:txBody>
                    <a:bodyPr/>
                    <a:lstStyle/>
                    <a:p>
                      <a:pPr marL="0" algn="l" defTabSz="914400" rtl="0" eaLnBrk="1" latinLnBrk="0" hangingPunct="1"/>
                      <a:r>
                        <a:rPr lang="en-US" sz="1800" kern="1200" dirty="0" smtClean="0">
                          <a:solidFill>
                            <a:schemeClr val="tx1"/>
                          </a:solidFill>
                          <a:latin typeface="+mn-lt"/>
                          <a:ea typeface="+mn-ea"/>
                          <a:cs typeface="+mn-cs"/>
                        </a:rPr>
                        <a:t>L</a:t>
                      </a:r>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Load Testing in Production</a:t>
                      </a:r>
                      <a:endParaRPr lang="en-US" sz="1800" kern="1200" dirty="0">
                        <a:solidFill>
                          <a:schemeClr val="tx1"/>
                        </a:solidFill>
                        <a:latin typeface="+mn-lt"/>
                        <a:ea typeface="+mn-ea"/>
                        <a:cs typeface="+mn-cs"/>
                      </a:endParaRPr>
                    </a:p>
                  </a:txBody>
                  <a:tcPr/>
                </a:tc>
                <a:tc>
                  <a:txBody>
                    <a:bodyPr/>
                    <a:lstStyle/>
                    <a:p>
                      <a:r>
                        <a:rPr lang="en-US" dirty="0" smtClean="0">
                          <a:solidFill>
                            <a:schemeClr val="bg2">
                              <a:lumMod val="75000"/>
                            </a:schemeClr>
                          </a:solidFill>
                        </a:rPr>
                        <a:t>Y</a:t>
                      </a:r>
                      <a:endParaRPr lang="en-US" dirty="0">
                        <a:solidFill>
                          <a:schemeClr val="bg2">
                            <a:lumMod val="75000"/>
                          </a:schemeClr>
                        </a:solidFill>
                      </a:endParaRPr>
                    </a:p>
                  </a:txBody>
                  <a:tcPr/>
                </a:tc>
                <a:tc>
                  <a:txBody>
                    <a:bodyPr/>
                    <a:lstStyle/>
                    <a:p>
                      <a:r>
                        <a:rPr lang="en-US" dirty="0" smtClean="0">
                          <a:solidFill>
                            <a:schemeClr val="bg2">
                              <a:lumMod val="75000"/>
                            </a:schemeClr>
                          </a:solidFill>
                        </a:rPr>
                        <a:t>Y TiP?</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M</a:t>
                      </a:r>
                      <a:endParaRPr lang="en-US" dirty="0">
                        <a:solidFill>
                          <a:schemeClr val="bg2">
                            <a:lumMod val="75000"/>
                          </a:schemeClr>
                        </a:solidFill>
                      </a:endParaRPr>
                    </a:p>
                  </a:txBody>
                  <a:tcPr/>
                </a:tc>
                <a:tc>
                  <a:txBody>
                    <a:bodyPr/>
                    <a:lstStyle/>
                    <a:p>
                      <a:r>
                        <a:rPr lang="en-US" dirty="0" smtClean="0">
                          <a:solidFill>
                            <a:schemeClr val="bg2">
                              <a:lumMod val="75000"/>
                            </a:schemeClr>
                          </a:solidFill>
                        </a:rPr>
                        <a:t>Methodologies</a:t>
                      </a:r>
                      <a:endParaRPr lang="en-US" dirty="0">
                        <a:solidFill>
                          <a:schemeClr val="bg2">
                            <a:lumMod val="75000"/>
                          </a:schemeClr>
                        </a:solidFill>
                      </a:endParaRPr>
                    </a:p>
                  </a:txBody>
                  <a:tcPr/>
                </a:tc>
                <a:tc>
                  <a:txBody>
                    <a:bodyPr/>
                    <a:lstStyle/>
                    <a:p>
                      <a:r>
                        <a:rPr lang="en-US" dirty="0" smtClean="0">
                          <a:solidFill>
                            <a:schemeClr val="bg2">
                              <a:lumMod val="75000"/>
                            </a:schemeClr>
                          </a:solidFill>
                        </a:rPr>
                        <a:t>Z</a:t>
                      </a:r>
                      <a:endParaRPr lang="en-US" dirty="0">
                        <a:solidFill>
                          <a:schemeClr val="bg2">
                            <a:lumMod val="75000"/>
                          </a:schemeClr>
                        </a:solidFill>
                      </a:endParaRPr>
                    </a:p>
                  </a:txBody>
                  <a:tcPr/>
                </a:tc>
                <a:tc>
                  <a:txBody>
                    <a:bodyPr/>
                    <a:lstStyle/>
                    <a:p>
                      <a:r>
                        <a:rPr lang="en-US" dirty="0" smtClean="0">
                          <a:solidFill>
                            <a:schemeClr val="bg2">
                              <a:lumMod val="75000"/>
                            </a:schemeClr>
                          </a:solidFill>
                        </a:rPr>
                        <a:t>Zymurgy</a:t>
                      </a:r>
                      <a:endParaRPr lang="en-US" dirty="0">
                        <a:solidFill>
                          <a:schemeClr val="bg2">
                            <a:lumMod val="75000"/>
                          </a:schemeClr>
                        </a:solidFill>
                      </a:endParaRPr>
                    </a:p>
                  </a:txBody>
                  <a:tcPr/>
                </a:tc>
              </a:tr>
            </a:tbl>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solidFill>
                  <a:prstClr val="black">
                    <a:lumMod val="65000"/>
                    <a:lumOff val="35000"/>
                  </a:prstClr>
                </a:solidFill>
              </a:rPr>
              <a:pPr/>
              <a:t>77</a:t>
            </a:fld>
            <a:endParaRPr lang="en-US" dirty="0">
              <a:solidFill>
                <a:prstClr val="black">
                  <a:lumMod val="65000"/>
                  <a:lumOff val="3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Methodology Wrap-up</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78</a:t>
            </a:fld>
            <a:endParaRPr lang="en-US" dirty="0"/>
          </a:p>
        </p:txBody>
      </p:sp>
    </p:spTree>
    <p:extLst>
      <p:ext uri="{BB962C8B-B14F-4D97-AF65-F5344CB8AC3E}">
        <p14:creationId xmlns:p14="http://schemas.microsoft.com/office/powerpoint/2010/main" val="393447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Methodologies - Inputs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4189914"/>
              </p:ext>
            </p:extLst>
          </p:nvPr>
        </p:nvGraphicFramePr>
        <p:xfrm>
          <a:off x="0" y="1524000"/>
          <a:ext cx="92202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304800" y="1002268"/>
            <a:ext cx="8610600" cy="369332"/>
          </a:xfrm>
          <a:prstGeom prst="rect">
            <a:avLst/>
          </a:prstGeom>
        </p:spPr>
        <p:txBody>
          <a:bodyPr wrap="square">
            <a:spAutoFit/>
          </a:bodyPr>
          <a:lstStyle/>
          <a:p>
            <a:pPr marL="914400" lvl="1" indent="-457200">
              <a:spcBef>
                <a:spcPct val="20000"/>
              </a:spcBef>
              <a:buFont typeface="Arial" pitchFamily="34" charset="0"/>
              <a:buChar char="•"/>
            </a:pPr>
            <a:r>
              <a:rPr lang="en-US" dirty="0"/>
              <a:t>Where does the data driving your tests come from</a:t>
            </a:r>
            <a:r>
              <a:rPr lang="en-US" dirty="0" smtClean="0"/>
              <a:t>?</a:t>
            </a:r>
            <a:endParaRPr lang="en-US" dirty="0"/>
          </a:p>
        </p:txBody>
      </p:sp>
      <p:pic>
        <p:nvPicPr>
          <p:cNvPr id="9" name="Picture 3" descr="C:\Users\seliot\AppData\Local\Microsoft\Windows\Temporary Internet Files\Content.IE5\4031HRHJ\MC900311156[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50389" y="1398550"/>
            <a:ext cx="792403" cy="13541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seliot\AppData\Local\Microsoft\Windows\Temporary Internet Files\Content.IE5\4JOEF1CU\MC900024471[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315200" y="4993919"/>
            <a:ext cx="1375819" cy="13541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seliot\AppData\Local\Microsoft\Windows\Temporary Internet Files\Content.IE5\4031HRHJ\MC900432556[1].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8600" y="4953000"/>
            <a:ext cx="1435980" cy="14359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seliot\AppData\Local\Microsoft\Windows\Temporary Internet Files\Content.IE5\7B66FXW9\MC900433942[1].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162800" y="1243821"/>
            <a:ext cx="1383127" cy="1383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TiP about Services?</a:t>
            </a:r>
            <a:endParaRPr lang="en-US" dirty="0"/>
          </a:p>
        </p:txBody>
      </p:sp>
      <p:sp>
        <p:nvSpPr>
          <p:cNvPr id="3" name="Content Placeholder 2"/>
          <p:cNvSpPr>
            <a:spLocks noGrp="1"/>
          </p:cNvSpPr>
          <p:nvPr>
            <p:ph idx="1"/>
          </p:nvPr>
        </p:nvSpPr>
        <p:spPr>
          <a:xfrm>
            <a:off x="457200" y="1066800"/>
            <a:ext cx="6553200" cy="5181600"/>
          </a:xfrm>
        </p:spPr>
        <p:txBody>
          <a:bodyPr>
            <a:normAutofit/>
          </a:bodyPr>
          <a:lstStyle/>
          <a:p>
            <a:r>
              <a:rPr lang="en-US" dirty="0"/>
              <a:t>You control the deployment independent of user action.</a:t>
            </a:r>
          </a:p>
          <a:p>
            <a:r>
              <a:rPr lang="en-US" dirty="0" smtClean="0"/>
              <a:t>You </a:t>
            </a:r>
            <a:r>
              <a:rPr lang="en-US" dirty="0"/>
              <a:t>have direct monitoring access</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r>
              <a:rPr lang="en-US" u="sng" dirty="0" smtClean="0"/>
              <a:t>I</a:t>
            </a:r>
            <a:r>
              <a:rPr lang="en-US" dirty="0" smtClean="0"/>
              <a:t>terative Virtuous Cycle</a:t>
            </a:r>
            <a:endParaRPr lang="en-US" dirty="0"/>
          </a:p>
          <a:p>
            <a:endParaRPr lang="en-US" dirty="0"/>
          </a:p>
        </p:txBody>
      </p:sp>
      <p:graphicFrame>
        <p:nvGraphicFramePr>
          <p:cNvPr id="4" name="Diagram 3"/>
          <p:cNvGraphicFramePr/>
          <p:nvPr>
            <p:extLst>
              <p:ext uri="{D42A27DB-BD31-4B8C-83A1-F6EECF244321}">
                <p14:modId xmlns:p14="http://schemas.microsoft.com/office/powerpoint/2010/main" val="1135011387"/>
              </p:ext>
            </p:extLst>
          </p:nvPr>
        </p:nvGraphicFramePr>
        <p:xfrm>
          <a:off x="838200" y="2209800"/>
          <a:ext cx="35052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www.rocketwatcher.com/wp-content/uploads/2010/04/Launch-button-square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29400" y="838200"/>
            <a:ext cx="1694255" cy="1676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4800600" y="2590800"/>
            <a:ext cx="4240619" cy="422243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ctr"/>
            <a:r>
              <a:rPr lang="en-US" sz="2000" b="1" dirty="0">
                <a:solidFill>
                  <a:prstClr val="black"/>
                </a:solidFill>
              </a:rPr>
              <a:t>Google</a:t>
            </a:r>
            <a:r>
              <a:rPr lang="en-US" sz="2000" dirty="0">
                <a:solidFill>
                  <a:prstClr val="black"/>
                </a:solidFill>
              </a:rPr>
              <a:t>: All engineers have access to the production machines: “…deploy, configure, monitor, debug, and maintain” </a:t>
            </a:r>
            <a:endParaRPr lang="en-US" sz="2000" dirty="0" smtClean="0">
              <a:solidFill>
                <a:prstClr val="black"/>
              </a:solidFill>
            </a:endParaRPr>
          </a:p>
          <a:p>
            <a:pPr lvl="1" algn="r" fontAlgn="ctr"/>
            <a:r>
              <a:rPr lang="en-US" sz="1200" dirty="0" smtClean="0">
                <a:solidFill>
                  <a:prstClr val="black"/>
                </a:solidFill>
              </a:rPr>
              <a:t>[</a:t>
            </a:r>
            <a:r>
              <a:rPr lang="en-US" sz="1200" dirty="0">
                <a:solidFill>
                  <a:prstClr val="black"/>
                </a:solidFill>
              </a:rPr>
              <a:t>Google Talk, June 2007 @ 21:00</a:t>
            </a:r>
            <a:r>
              <a:rPr lang="en-US" sz="1200" dirty="0" smtClean="0">
                <a:solidFill>
                  <a:prstClr val="black"/>
                </a:solidFill>
              </a:rPr>
              <a:t>]</a:t>
            </a:r>
          </a:p>
          <a:p>
            <a:pPr fontAlgn="ctr"/>
            <a:endParaRPr lang="en-US" dirty="0" smtClean="0"/>
          </a:p>
          <a:p>
            <a:pPr fontAlgn="ctr"/>
            <a:r>
              <a:rPr lang="en-US" sz="2000" b="1" dirty="0" smtClean="0"/>
              <a:t>Facebook</a:t>
            </a:r>
            <a:r>
              <a:rPr lang="en-US" sz="2000" dirty="0" smtClean="0"/>
              <a:t>: engineers </a:t>
            </a:r>
            <a:r>
              <a:rPr lang="en-US" sz="2000" dirty="0"/>
              <a:t>must be present in a specific IRC channel for “roll call” before the release begins or else suffer a public “shaming”</a:t>
            </a:r>
          </a:p>
          <a:p>
            <a:pPr lvl="1" algn="r" fontAlgn="ctr"/>
            <a:r>
              <a:rPr lang="en-US" sz="1200" dirty="0"/>
              <a:t>[Facebook ships, 2011</a:t>
            </a:r>
            <a:r>
              <a:rPr lang="en-US" sz="1200" dirty="0" smtClean="0"/>
              <a:t>]</a:t>
            </a:r>
            <a:endParaRPr lang="en-US" sz="1200" dirty="0"/>
          </a:p>
        </p:txBody>
      </p:sp>
    </p:spTree>
    <p:extLst>
      <p:ext uri="{BB962C8B-B14F-4D97-AF65-F5344CB8AC3E}">
        <p14:creationId xmlns:p14="http://schemas.microsoft.com/office/powerpoint/2010/main" val="32905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1"/>
          </a:xfrm>
        </p:spPr>
        <p:txBody>
          <a:bodyPr/>
          <a:lstStyle/>
          <a:p>
            <a:r>
              <a:rPr lang="en-US" sz="4000" dirty="0"/>
              <a:t>TiP Methodologies </a:t>
            </a:r>
            <a:r>
              <a:rPr lang="en-US" sz="4000" dirty="0" smtClean="0"/>
              <a:t>- Effects</a:t>
            </a:r>
            <a:endParaRPr lang="en-US" sz="4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325768198"/>
              </p:ext>
            </p:extLst>
          </p:nvPr>
        </p:nvGraphicFramePr>
        <p:xfrm>
          <a:off x="685800" y="1419224"/>
          <a:ext cx="8305800" cy="5286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152400" y="616803"/>
            <a:ext cx="8839200" cy="830997"/>
          </a:xfrm>
          <a:prstGeom prst="rect">
            <a:avLst/>
          </a:prstGeom>
        </p:spPr>
        <p:txBody>
          <a:bodyPr wrap="square">
            <a:spAutoFit/>
          </a:bodyPr>
          <a:lstStyle/>
          <a:p>
            <a:pPr marL="914400" lvl="1" indent="-457200">
              <a:spcBef>
                <a:spcPct val="20000"/>
              </a:spcBef>
              <a:buFont typeface="Arial" pitchFamily="34" charset="0"/>
              <a:buChar char="•"/>
            </a:pPr>
            <a:r>
              <a:rPr lang="en-US" sz="2400" dirty="0">
                <a:solidFill>
                  <a:schemeClr val="tx1">
                    <a:lumMod val="50000"/>
                    <a:lumOff val="50000"/>
                  </a:schemeClr>
                </a:solidFill>
              </a:rPr>
              <a:t>Does the test change or act on </a:t>
            </a:r>
            <a:r>
              <a:rPr lang="en-US" sz="2400" dirty="0" smtClean="0">
                <a:solidFill>
                  <a:schemeClr val="tx1">
                    <a:lumMod val="50000"/>
                    <a:lumOff val="50000"/>
                  </a:schemeClr>
                </a:solidFill>
              </a:rPr>
              <a:t>production, </a:t>
            </a:r>
            <a:r>
              <a:rPr lang="en-US" sz="2400" dirty="0">
                <a:solidFill>
                  <a:schemeClr val="tx1">
                    <a:lumMod val="50000"/>
                    <a:lumOff val="50000"/>
                  </a:schemeClr>
                </a:solidFill>
              </a:rPr>
              <a:t>and how?</a:t>
            </a:r>
          </a:p>
        </p:txBody>
      </p:sp>
      <p:sp>
        <p:nvSpPr>
          <p:cNvPr id="3" name="Rounded Rectangle 2"/>
          <p:cNvSpPr/>
          <p:nvPr/>
        </p:nvSpPr>
        <p:spPr>
          <a:xfrm>
            <a:off x="990600" y="4267200"/>
            <a:ext cx="2286000" cy="1905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t>Data Mining</a:t>
            </a:r>
          </a:p>
          <a:p>
            <a:pPr marL="91440" lvl="0" indent="-91440">
              <a:buFont typeface="Arial" pitchFamily="34" charset="0"/>
              <a:buChar char="•"/>
            </a:pPr>
            <a:endParaRPr lang="en-US" sz="2000" dirty="0" smtClean="0"/>
          </a:p>
          <a:p>
            <a:pPr lvl="0"/>
            <a:r>
              <a:rPr lang="en-US" sz="2000" dirty="0" smtClean="0"/>
              <a:t>User Perf. Testing</a:t>
            </a:r>
            <a:endParaRPr lang="en-US" sz="2000" dirty="0"/>
          </a:p>
          <a:p>
            <a:pPr marL="91440" lvl="0" indent="-91440">
              <a:buFont typeface="Arial" pitchFamily="34" charset="0"/>
              <a:buChar char="•"/>
            </a:pPr>
            <a:endParaRPr lang="en-US" sz="2000" dirty="0" smtClean="0"/>
          </a:p>
          <a:p>
            <a:pPr lvl="0"/>
            <a:r>
              <a:rPr lang="en-US" sz="2000" dirty="0" smtClean="0"/>
              <a:t>Environment Validation</a:t>
            </a:r>
            <a:endParaRPr lang="en-US" sz="2000" dirty="0"/>
          </a:p>
        </p:txBody>
      </p:sp>
      <p:sp>
        <p:nvSpPr>
          <p:cNvPr id="7" name="Rounded Rectangle 6"/>
          <p:cNvSpPr/>
          <p:nvPr/>
        </p:nvSpPr>
        <p:spPr>
          <a:xfrm>
            <a:off x="3733800" y="4457699"/>
            <a:ext cx="2286000" cy="1905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pPr>
            <a:r>
              <a:rPr lang="en-US" sz="2000" dirty="0" smtClean="0"/>
              <a:t>Experim. for Design</a:t>
            </a:r>
          </a:p>
          <a:p>
            <a:pPr lvl="0">
              <a:spcAft>
                <a:spcPts val="600"/>
              </a:spcAft>
            </a:pPr>
            <a:r>
              <a:rPr lang="en-US" sz="2000" dirty="0" smtClean="0"/>
              <a:t>Controlled Test Flight</a:t>
            </a:r>
          </a:p>
          <a:p>
            <a:pPr lvl="0">
              <a:spcAft>
                <a:spcPts val="600"/>
              </a:spcAft>
            </a:pPr>
            <a:r>
              <a:rPr lang="en-US" sz="2000" dirty="0" smtClean="0"/>
              <a:t>Dogfood/Beta</a:t>
            </a:r>
            <a:endParaRPr lang="en-US" sz="2000" dirty="0"/>
          </a:p>
        </p:txBody>
      </p:sp>
      <p:sp>
        <p:nvSpPr>
          <p:cNvPr id="8" name="Rounded Rectangle 7"/>
          <p:cNvSpPr/>
          <p:nvPr/>
        </p:nvSpPr>
        <p:spPr>
          <a:xfrm>
            <a:off x="6343650" y="4991099"/>
            <a:ext cx="2286000" cy="15621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r>
              <a:rPr lang="en-US" sz="2000" dirty="0"/>
              <a:t>Synthetic </a:t>
            </a:r>
            <a:r>
              <a:rPr lang="en-US" sz="2000" dirty="0" smtClean="0"/>
              <a:t>TiP</a:t>
            </a:r>
            <a:endParaRPr lang="en-US" sz="2000" dirty="0"/>
          </a:p>
          <a:p>
            <a:pPr lvl="0">
              <a:spcBef>
                <a:spcPts val="600"/>
              </a:spcBef>
            </a:pPr>
            <a:r>
              <a:rPr lang="en-US" sz="2000" dirty="0"/>
              <a:t>User Scenario Execution </a:t>
            </a:r>
            <a:endParaRPr lang="en-US" sz="2000" dirty="0" smtClean="0"/>
          </a:p>
          <a:p>
            <a:pPr lvl="0">
              <a:spcBef>
                <a:spcPts val="600"/>
              </a:spcBef>
            </a:pPr>
            <a:r>
              <a:rPr lang="en-US" sz="2000" dirty="0"/>
              <a:t>Load </a:t>
            </a:r>
            <a:r>
              <a:rPr lang="en-US" sz="2000" dirty="0" smtClean="0"/>
              <a:t>TiP</a:t>
            </a:r>
            <a:endParaRPr lang="en-US" sz="2000" dirty="0"/>
          </a:p>
          <a:p>
            <a:pPr lvl="0">
              <a:spcBef>
                <a:spcPts val="600"/>
              </a:spcBef>
            </a:pPr>
            <a:r>
              <a:rPr lang="en-US" sz="2000" dirty="0"/>
              <a:t>Destructive Testing</a:t>
            </a:r>
          </a:p>
          <a:p>
            <a:pPr lvl="0">
              <a:spcBef>
                <a:spcPts val="600"/>
              </a:spcBef>
            </a:pPr>
            <a:endParaRPr lang="en-US" sz="2000" dirty="0"/>
          </a:p>
        </p:txBody>
      </p:sp>
    </p:spTree>
    <p:extLst>
      <p:ext uri="{BB962C8B-B14F-4D97-AF65-F5344CB8AC3E}">
        <p14:creationId xmlns:p14="http://schemas.microsoft.com/office/powerpoint/2010/main" val="26720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762000"/>
          </a:xfrm>
        </p:spPr>
        <p:txBody>
          <a:bodyPr/>
          <a:lstStyle/>
          <a:p>
            <a:r>
              <a:rPr lang="en-US" sz="4000" dirty="0"/>
              <a:t>TiP Methodologies </a:t>
            </a:r>
            <a:r>
              <a:rPr lang="en-US" sz="4000" dirty="0" smtClean="0"/>
              <a:t>- Observations</a:t>
            </a:r>
            <a:endParaRPr lang="en-US" sz="4000" dirty="0"/>
          </a:p>
        </p:txBody>
      </p:sp>
      <p:sp>
        <p:nvSpPr>
          <p:cNvPr id="3" name="Content Placeholder 2"/>
          <p:cNvSpPr>
            <a:spLocks noGrp="1"/>
          </p:cNvSpPr>
          <p:nvPr>
            <p:ph idx="1"/>
          </p:nvPr>
        </p:nvSpPr>
        <p:spPr>
          <a:xfrm>
            <a:off x="457200" y="838201"/>
            <a:ext cx="8229600" cy="457199"/>
          </a:xfrm>
        </p:spPr>
        <p:txBody>
          <a:bodyPr>
            <a:normAutofit/>
          </a:bodyPr>
          <a:lstStyle/>
          <a:p>
            <a:pPr marL="342900" lvl="1" indent="-342900">
              <a:buBlip>
                <a:blip r:embed="rId3"/>
              </a:buBlip>
            </a:pPr>
            <a:r>
              <a:rPr lang="en-US" dirty="0"/>
              <a:t>How do we measure the test results</a:t>
            </a:r>
            <a:r>
              <a:rPr lang="en-US" dirty="0" smtClean="0"/>
              <a:t>?</a:t>
            </a:r>
            <a:endParaRPr lang="en-US" dirty="0"/>
          </a:p>
        </p:txBody>
      </p:sp>
      <p:graphicFrame>
        <p:nvGraphicFramePr>
          <p:cNvPr id="4" name="Diagram 3"/>
          <p:cNvGraphicFramePr/>
          <p:nvPr>
            <p:extLst>
              <p:ext uri="{D42A27DB-BD31-4B8C-83A1-F6EECF244321}">
                <p14:modId xmlns:p14="http://schemas.microsoft.com/office/powerpoint/2010/main" val="3976813604"/>
              </p:ext>
            </p:extLst>
          </p:nvPr>
        </p:nvGraphicFramePr>
        <p:xfrm>
          <a:off x="533400" y="1371600"/>
          <a:ext cx="79248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84940259"/>
              </p:ext>
            </p:extLst>
          </p:nvPr>
        </p:nvGraphicFramePr>
        <p:xfrm>
          <a:off x="2362200" y="4061460"/>
          <a:ext cx="6096000" cy="2186940"/>
        </p:xfrm>
        <a:graphic>
          <a:graphicData uri="http://schemas.openxmlformats.org/drawingml/2006/table">
            <a:tbl>
              <a:tblPr>
                <a:tableStyleId>{5C22544A-7EE6-4342-B048-85BDC9FD1C3A}</a:tableStyleId>
              </a:tblPr>
              <a:tblGrid>
                <a:gridCol w="3048000"/>
                <a:gridCol w="3048000"/>
              </a:tblGrid>
              <a:tr h="2186940">
                <a:tc>
                  <a:txBody>
                    <a:bodyPr/>
                    <a:lstStyle/>
                    <a:p>
                      <a:pPr marL="285750" lvl="0" indent="-285750">
                        <a:spcAft>
                          <a:spcPct val="15000"/>
                        </a:spcAft>
                        <a:buFont typeface="Arial" pitchFamily="34" charset="0"/>
                        <a:buChar char="•"/>
                      </a:pPr>
                      <a:r>
                        <a:rPr lang="en-US" sz="1800" b="0" i="0" u="none" dirty="0" smtClean="0">
                          <a:solidFill>
                            <a:schemeClr val="bg1"/>
                          </a:solidFill>
                        </a:rPr>
                        <a:t>User Performance Testing</a:t>
                      </a:r>
                      <a:endParaRPr lang="en-US" sz="1800" dirty="0" smtClean="0">
                        <a:solidFill>
                          <a:schemeClr val="bg1"/>
                        </a:solidFill>
                      </a:endParaRPr>
                    </a:p>
                    <a:p>
                      <a:pPr marL="285750" lvl="0" indent="-285750">
                        <a:spcAft>
                          <a:spcPct val="15000"/>
                        </a:spcAft>
                        <a:buFont typeface="Arial" pitchFamily="34" charset="0"/>
                        <a:buChar char="•"/>
                      </a:pPr>
                      <a:r>
                        <a:rPr lang="en-US" sz="1800" b="0" i="0" u="none" dirty="0" smtClean="0">
                          <a:solidFill>
                            <a:schemeClr val="bg1"/>
                          </a:solidFill>
                        </a:rPr>
                        <a:t>Controlled Test Flight</a:t>
                      </a:r>
                      <a:endParaRPr lang="en-US" sz="1800" dirty="0" smtClean="0">
                        <a:solidFill>
                          <a:schemeClr val="bg1"/>
                        </a:solidFill>
                      </a:endParaRPr>
                    </a:p>
                    <a:p>
                      <a:pPr marL="285750" lvl="0" indent="-285750">
                        <a:spcAft>
                          <a:spcPct val="15000"/>
                        </a:spcAft>
                        <a:buFont typeface="Arial" pitchFamily="34" charset="0"/>
                        <a:buChar char="•"/>
                      </a:pPr>
                      <a:r>
                        <a:rPr lang="en-US" sz="1800" b="0" i="0" u="none" dirty="0" smtClean="0">
                          <a:solidFill>
                            <a:schemeClr val="bg1"/>
                          </a:solidFill>
                        </a:rPr>
                        <a:t>Dogfood/beta</a:t>
                      </a:r>
                    </a:p>
                    <a:p>
                      <a:pPr marL="285750" marR="0" lvl="0" indent="-285750" algn="l" defTabSz="914400" rtl="0" eaLnBrk="1" fontAlgn="auto" latinLnBrk="0" hangingPunct="1">
                        <a:lnSpc>
                          <a:spcPct val="100000"/>
                        </a:lnSpc>
                        <a:spcBef>
                          <a:spcPts val="0"/>
                        </a:spcBef>
                        <a:spcAft>
                          <a:spcPct val="15000"/>
                        </a:spcAft>
                        <a:buClrTx/>
                        <a:buSzTx/>
                        <a:buFont typeface="Arial" pitchFamily="34" charset="0"/>
                        <a:buChar char="•"/>
                        <a:tabLst/>
                        <a:defRPr/>
                      </a:pPr>
                      <a:r>
                        <a:rPr lang="en-US" sz="1800" b="0" i="0" u="none" dirty="0" smtClean="0">
                          <a:solidFill>
                            <a:schemeClr val="bg1"/>
                          </a:solidFill>
                        </a:rPr>
                        <a:t>Load Testing in Production</a:t>
                      </a:r>
                      <a:endParaRPr lang="en-US" sz="1800"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marL="285750" lvl="0" indent="-285750">
                        <a:spcAft>
                          <a:spcPct val="15000"/>
                        </a:spcAft>
                        <a:buFont typeface="Arial" pitchFamily="34" charset="0"/>
                        <a:buChar char="•"/>
                      </a:pPr>
                      <a:r>
                        <a:rPr lang="en-US" sz="1800" b="0" i="0" u="none" dirty="0" smtClean="0">
                          <a:solidFill>
                            <a:schemeClr val="bg1"/>
                          </a:solidFill>
                        </a:rPr>
                        <a:t>Destructive Testing</a:t>
                      </a:r>
                    </a:p>
                    <a:p>
                      <a:pPr marL="285750" marR="0" lvl="0" indent="-285750" algn="l" defTabSz="914400" rtl="0" eaLnBrk="1" fontAlgn="auto" latinLnBrk="0" hangingPunct="1">
                        <a:lnSpc>
                          <a:spcPct val="100000"/>
                        </a:lnSpc>
                        <a:spcBef>
                          <a:spcPts val="0"/>
                        </a:spcBef>
                        <a:spcAft>
                          <a:spcPct val="15000"/>
                        </a:spcAft>
                        <a:buClrTx/>
                        <a:buSzTx/>
                        <a:buFont typeface="Arial" pitchFamily="34" charset="0"/>
                        <a:buChar char="•"/>
                        <a:tabLst/>
                        <a:defRPr/>
                      </a:pPr>
                      <a:r>
                        <a:rPr lang="en-US" sz="1800" b="0" i="0" u="none" kern="1200" noProof="0" dirty="0" smtClean="0">
                          <a:solidFill>
                            <a:schemeClr val="bg1"/>
                          </a:solidFill>
                          <a:latin typeface="+mn-lt"/>
                          <a:ea typeface="+mn-ea"/>
                          <a:cs typeface="+mn-cs"/>
                        </a:rPr>
                        <a:t>Environment Validation</a:t>
                      </a:r>
                    </a:p>
                    <a:p>
                      <a:pPr marL="285750" marR="0" lvl="0" indent="-285750" algn="l" defTabSz="914400" rtl="0" eaLnBrk="1" fontAlgn="auto" latinLnBrk="0" hangingPunct="1">
                        <a:lnSpc>
                          <a:spcPct val="100000"/>
                        </a:lnSpc>
                        <a:spcBef>
                          <a:spcPts val="0"/>
                        </a:spcBef>
                        <a:spcAft>
                          <a:spcPct val="15000"/>
                        </a:spcAft>
                        <a:buClrTx/>
                        <a:buSzTx/>
                        <a:buFont typeface="Arial" pitchFamily="34" charset="0"/>
                        <a:buChar char="•"/>
                        <a:tabLst/>
                        <a:defRPr/>
                      </a:pPr>
                      <a:r>
                        <a:rPr lang="en-US" sz="1800" b="0" i="0" u="none" kern="1200" noProof="0" dirty="0" smtClean="0">
                          <a:solidFill>
                            <a:schemeClr val="bg1"/>
                          </a:solidFill>
                          <a:latin typeface="+mn-lt"/>
                          <a:ea typeface="+mn-ea"/>
                          <a:cs typeface="+mn-cs"/>
                        </a:rPr>
                        <a:t>Synthetic Tests in Production</a:t>
                      </a:r>
                    </a:p>
                    <a:p>
                      <a:pPr marL="285750" marR="0" lvl="0" indent="-285750" algn="l" defTabSz="914400" rtl="0" eaLnBrk="1" fontAlgn="auto" latinLnBrk="0" hangingPunct="1">
                        <a:lnSpc>
                          <a:spcPct val="100000"/>
                        </a:lnSpc>
                        <a:spcBef>
                          <a:spcPts val="0"/>
                        </a:spcBef>
                        <a:spcAft>
                          <a:spcPct val="15000"/>
                        </a:spcAft>
                        <a:buClrTx/>
                        <a:buSzTx/>
                        <a:buFont typeface="Arial" pitchFamily="34" charset="0"/>
                        <a:buChar char="•"/>
                        <a:tabLst/>
                        <a:defRPr/>
                      </a:pPr>
                      <a:r>
                        <a:rPr lang="en-US" sz="1800" b="0" i="0" u="none" kern="1200" noProof="0" dirty="0" smtClean="0">
                          <a:solidFill>
                            <a:schemeClr val="bg1"/>
                          </a:solidFill>
                          <a:latin typeface="+mn-lt"/>
                          <a:ea typeface="+mn-ea"/>
                          <a:cs typeface="+mn-cs"/>
                        </a:rPr>
                        <a:t>User Scenario Execution </a:t>
                      </a:r>
                      <a:endParaRPr lang="en-US" sz="1800" dirty="0" smtClean="0">
                        <a:solidFill>
                          <a:schemeClr val="bg1"/>
                        </a:solidFill>
                      </a:endParaRPr>
                    </a:p>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schemeClr>
                    </a:solidFill>
                  </a:tcPr>
                </a:tc>
              </a:tr>
            </a:tbl>
          </a:graphicData>
        </a:graphic>
      </p:graphicFrame>
    </p:spTree>
    <p:extLst>
      <p:ext uri="{BB962C8B-B14F-4D97-AF65-F5344CB8AC3E}">
        <p14:creationId xmlns:p14="http://schemas.microsoft.com/office/powerpoint/2010/main" val="20242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14800" y="1420177"/>
            <a:ext cx="1981200" cy="408623"/>
          </a:xfrm>
          <a:prstGeom prst="round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dirty="0" smtClean="0">
                <a:solidFill>
                  <a:schemeClr val="bg1"/>
                </a:solidFill>
              </a:rPr>
              <a:t>Real Users</a:t>
            </a:r>
            <a:endParaRPr lang="en-US" dirty="0">
              <a:solidFill>
                <a:schemeClr val="bg1"/>
              </a:solidFill>
            </a:endParaRPr>
          </a:p>
        </p:txBody>
      </p:sp>
      <p:sp>
        <p:nvSpPr>
          <p:cNvPr id="2" name="Title 1"/>
          <p:cNvSpPr>
            <a:spLocks noGrp="1"/>
          </p:cNvSpPr>
          <p:nvPr>
            <p:ph type="title"/>
          </p:nvPr>
        </p:nvSpPr>
        <p:spPr>
          <a:xfrm>
            <a:off x="457200" y="152400"/>
            <a:ext cx="8229600" cy="685800"/>
          </a:xfrm>
        </p:spPr>
        <p:txBody>
          <a:bodyPr/>
          <a:lstStyle/>
          <a:p>
            <a:r>
              <a:rPr lang="en-US" dirty="0" smtClean="0"/>
              <a:t>Real Users / Live Environments</a:t>
            </a:r>
            <a:endParaRPr lang="en-US" dirty="0"/>
          </a:p>
        </p:txBody>
      </p:sp>
      <p:sp>
        <p:nvSpPr>
          <p:cNvPr id="3" name="Content Placeholder 2"/>
          <p:cNvSpPr>
            <a:spLocks noGrp="1"/>
          </p:cNvSpPr>
          <p:nvPr>
            <p:ph idx="1"/>
          </p:nvPr>
        </p:nvSpPr>
        <p:spPr>
          <a:xfrm>
            <a:off x="457200" y="762001"/>
            <a:ext cx="8229600" cy="609600"/>
          </a:xfrm>
        </p:spPr>
        <p:txBody>
          <a:bodyPr/>
          <a:lstStyle/>
          <a:p>
            <a:pPr marL="0" indent="0" algn="ctr">
              <a:buNone/>
            </a:pPr>
            <a:r>
              <a:rPr lang="en-US" dirty="0" smtClean="0"/>
              <a:t>…utilizes </a:t>
            </a:r>
            <a:r>
              <a:rPr lang="en-US" dirty="0"/>
              <a:t>real users and live environments </a:t>
            </a:r>
            <a:r>
              <a:rPr lang="en-US" dirty="0" smtClean="0"/>
              <a:t>….</a:t>
            </a:r>
            <a:endParaRPr lang="en-US" dirty="0"/>
          </a:p>
        </p:txBody>
      </p:sp>
      <p:sp>
        <p:nvSpPr>
          <p:cNvPr id="4" name="Content Placeholder 2"/>
          <p:cNvSpPr txBox="1">
            <a:spLocks/>
          </p:cNvSpPr>
          <p:nvPr/>
        </p:nvSpPr>
        <p:spPr>
          <a:xfrm>
            <a:off x="304800" y="762000"/>
            <a:ext cx="8229600" cy="6096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Tx/>
              <a:buBlip>
                <a:blip r:embed="rId3"/>
              </a:buBlip>
              <a:defRPr sz="3200" kern="1200" baseline="0">
                <a:solidFill>
                  <a:schemeClr val="bg1"/>
                </a:solidFill>
                <a:latin typeface="+mn-lt"/>
                <a:ea typeface="+mn-ea"/>
                <a:cs typeface="+mn-cs"/>
              </a:defRPr>
            </a:lvl1pPr>
            <a:lvl2pPr marL="742950" indent="-285750" algn="l" defTabSz="914400" rtl="0" eaLnBrk="1" latinLnBrk="0" hangingPunct="1">
              <a:spcBef>
                <a:spcPct val="20000"/>
              </a:spcBef>
              <a:buFontTx/>
              <a:buBlip>
                <a:blip r:embed="rId4"/>
              </a:buBlip>
              <a:defRPr sz="2800" kern="1200" baseline="0">
                <a:solidFill>
                  <a:schemeClr val="bg1"/>
                </a:solidFill>
                <a:latin typeface="+mn-lt"/>
                <a:ea typeface="+mn-ea"/>
                <a:cs typeface="+mn-cs"/>
              </a:defRPr>
            </a:lvl2pPr>
            <a:lvl3pPr marL="1143000" indent="-228600" algn="l" defTabSz="914400" rtl="0" eaLnBrk="1" latinLnBrk="0" hangingPunct="1">
              <a:spcBef>
                <a:spcPct val="20000"/>
              </a:spcBef>
              <a:buFontTx/>
              <a:buBlip>
                <a:blip r:embed="rId5"/>
              </a:buBlip>
              <a:defRPr sz="2400" kern="1200" baseline="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en-US" dirty="0" smtClean="0">
                <a:solidFill>
                  <a:schemeClr val="tx1">
                    <a:lumMod val="65000"/>
                    <a:lumOff val="35000"/>
                  </a:schemeClr>
                </a:solidFill>
              </a:rPr>
              <a:t>…utilizes real users </a:t>
            </a:r>
            <a:r>
              <a:rPr lang="en-US" b="1" dirty="0" smtClean="0">
                <a:ln w="1905"/>
                <a:solidFill>
                  <a:schemeClr val="tx1">
                    <a:lumMod val="65000"/>
                    <a:lumOff val="35000"/>
                  </a:schemeClr>
                </a:solidFill>
                <a:effectLst>
                  <a:innerShdw blurRad="69850" dist="43180" dir="5400000">
                    <a:srgbClr val="000000">
                      <a:alpha val="65000"/>
                    </a:srgbClr>
                  </a:innerShdw>
                </a:effectLst>
              </a:rPr>
              <a:t>and/or</a:t>
            </a:r>
            <a:r>
              <a:rPr lang="en-US" dirty="0" smtClean="0">
                <a:solidFill>
                  <a:schemeClr val="tx1">
                    <a:lumMod val="65000"/>
                    <a:lumOff val="35000"/>
                  </a:schemeClr>
                </a:solidFill>
              </a:rPr>
              <a:t> live environments ….</a:t>
            </a:r>
            <a:endParaRPr lang="en-US" dirty="0">
              <a:solidFill>
                <a:schemeClr val="tx1">
                  <a:lumMod val="65000"/>
                  <a:lumOff val="35000"/>
                </a:schemeClr>
              </a:solidFill>
            </a:endParaRPr>
          </a:p>
        </p:txBody>
      </p:sp>
      <p:sp>
        <p:nvSpPr>
          <p:cNvPr id="6" name="TextBox 5"/>
          <p:cNvSpPr txBox="1"/>
          <p:nvPr/>
        </p:nvSpPr>
        <p:spPr>
          <a:xfrm>
            <a:off x="0" y="3848814"/>
            <a:ext cx="1524000" cy="646986"/>
          </a:xfrm>
          <a:prstGeom prst="round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1600" dirty="0" smtClean="0">
                <a:solidFill>
                  <a:schemeClr val="bg1"/>
                </a:solidFill>
              </a:rPr>
              <a:t>Live Environment</a:t>
            </a:r>
            <a:endParaRPr lang="en-US" sz="1600" dirty="0">
              <a:solidFill>
                <a:schemeClr val="bg1"/>
              </a:solidFill>
            </a:endParaRPr>
          </a:p>
        </p:txBody>
      </p:sp>
      <p:graphicFrame>
        <p:nvGraphicFramePr>
          <p:cNvPr id="8" name="Diagram 7"/>
          <p:cNvGraphicFramePr/>
          <p:nvPr>
            <p:extLst>
              <p:ext uri="{D42A27DB-BD31-4B8C-83A1-F6EECF244321}">
                <p14:modId xmlns:p14="http://schemas.microsoft.com/office/powerpoint/2010/main" val="1812123896"/>
              </p:ext>
            </p:extLst>
          </p:nvPr>
        </p:nvGraphicFramePr>
        <p:xfrm>
          <a:off x="1143000" y="1752599"/>
          <a:ext cx="7924800" cy="492537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997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Graphic spid="8"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Changing the</a:t>
            </a:r>
            <a:br>
              <a:rPr lang="en-US" dirty="0" smtClean="0"/>
            </a:br>
            <a:r>
              <a:rPr lang="en-US" u="sng" dirty="0" smtClean="0"/>
              <a:t>Q</a:t>
            </a:r>
            <a:r>
              <a:rPr lang="en-US" dirty="0" smtClean="0"/>
              <a:t>uality Signal</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83</a:t>
            </a:fld>
            <a:endParaRPr lang="en-US" dirty="0"/>
          </a:p>
        </p:txBody>
      </p:sp>
    </p:spTree>
    <p:extLst>
      <p:ext uri="{BB962C8B-B14F-4D97-AF65-F5344CB8AC3E}">
        <p14:creationId xmlns:p14="http://schemas.microsoft.com/office/powerpoint/2010/main" val="142743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a:t>
            </a:r>
            <a:r>
              <a:rPr lang="en-US" u="sng" dirty="0" smtClean="0"/>
              <a:t>Q</a:t>
            </a:r>
            <a:r>
              <a:rPr lang="en-US" dirty="0" smtClean="0"/>
              <a:t>uality Signal</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84</a:t>
            </a:fld>
            <a:endParaRPr lang="en-US" dirty="0"/>
          </a:p>
        </p:txBody>
      </p:sp>
      <p:pic>
        <p:nvPicPr>
          <p:cNvPr id="5" name="Content Placeholder 4"/>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2450356" y="1219200"/>
            <a:ext cx="4243287" cy="4906963"/>
          </a:xfrm>
          <a:prstGeom prst="rect">
            <a:avLst/>
          </a:prstGeom>
        </p:spPr>
      </p:pic>
    </p:spTree>
    <p:extLst>
      <p:ext uri="{BB962C8B-B14F-4D97-AF65-F5344CB8AC3E}">
        <p14:creationId xmlns:p14="http://schemas.microsoft.com/office/powerpoint/2010/main" val="300711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a:t>
            </a:r>
            <a:r>
              <a:rPr lang="en-US" dirty="0" smtClean="0"/>
              <a:t>ig Data </a:t>
            </a:r>
            <a:r>
              <a:rPr lang="en-US" u="sng" dirty="0" smtClean="0"/>
              <a:t>Q</a:t>
            </a:r>
            <a:r>
              <a:rPr lang="en-US" dirty="0" smtClean="0"/>
              <a:t>uality Signal</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85</a:t>
            </a:fld>
            <a:endParaRPr lang="en-US" dirty="0"/>
          </a:p>
        </p:txBody>
      </p:sp>
      <p:pic>
        <p:nvPicPr>
          <p:cNvPr id="5" name="Content Placeholder 4"/>
          <p:cNvPicPr>
            <a:picLocks noGrp="1"/>
          </p:cNvPicPr>
          <p:nvPr>
            <p:ph idx="1"/>
          </p:nvPr>
        </p:nvPicPr>
        <p:blipFill>
          <a:blip r:embed="rId3" cstate="email">
            <a:extLst>
              <a:ext uri="{28A0092B-C50C-407E-A947-70E740481C1C}">
                <a14:useLocalDpi xmlns:a14="http://schemas.microsoft.com/office/drawing/2010/main"/>
              </a:ext>
            </a:extLst>
          </a:blip>
          <a:stretch>
            <a:fillRect/>
          </a:stretch>
        </p:blipFill>
        <p:spPr>
          <a:xfrm>
            <a:off x="2496470" y="1219200"/>
            <a:ext cx="4151060" cy="4906963"/>
          </a:xfrm>
          <a:prstGeom prst="rect">
            <a:avLst/>
          </a:prstGeom>
        </p:spPr>
      </p:pic>
      <p:sp>
        <p:nvSpPr>
          <p:cNvPr id="6" name="Rectangle 5"/>
          <p:cNvSpPr/>
          <p:nvPr/>
        </p:nvSpPr>
        <p:spPr>
          <a:xfrm>
            <a:off x="152400" y="4209871"/>
            <a:ext cx="3706464" cy="1200329"/>
          </a:xfrm>
          <a:prstGeom prst="rect">
            <a:avLst/>
          </a:prstGeom>
        </p:spPr>
        <p:txBody>
          <a:bodyPr wrap="none">
            <a:spAutoFit/>
          </a:bodyPr>
          <a:lstStyle/>
          <a:p>
            <a:r>
              <a:rPr lang="en-US" b="1" dirty="0">
                <a:solidFill>
                  <a:schemeClr val="tx1">
                    <a:lumMod val="65000"/>
                    <a:lumOff val="35000"/>
                  </a:schemeClr>
                </a:solidFill>
              </a:rPr>
              <a:t>KPI</a:t>
            </a:r>
            <a:r>
              <a:rPr lang="en-US" dirty="0">
                <a:solidFill>
                  <a:schemeClr val="tx1">
                    <a:lumMod val="65000"/>
                    <a:lumOff val="35000"/>
                  </a:schemeClr>
                </a:solidFill>
              </a:rPr>
              <a:t>: Key Performance Indicator </a:t>
            </a:r>
            <a:endParaRPr lang="en-US" dirty="0" smtClean="0">
              <a:solidFill>
                <a:schemeClr val="tx1">
                  <a:lumMod val="65000"/>
                  <a:lumOff val="35000"/>
                </a:schemeClr>
              </a:solidFill>
            </a:endParaRPr>
          </a:p>
          <a:p>
            <a:pPr marL="285750" indent="-285750">
              <a:buFont typeface="Arial" pitchFamily="34" charset="0"/>
              <a:buChar char="•"/>
            </a:pPr>
            <a:r>
              <a:rPr lang="en-US" dirty="0" smtClean="0">
                <a:solidFill>
                  <a:schemeClr val="tx1">
                    <a:lumMod val="65000"/>
                    <a:lumOff val="35000"/>
                  </a:schemeClr>
                </a:solidFill>
              </a:rPr>
              <a:t>Request latency</a:t>
            </a:r>
          </a:p>
          <a:p>
            <a:pPr marL="285750" indent="-285750">
              <a:buFont typeface="Arial" pitchFamily="34" charset="0"/>
              <a:buChar char="•"/>
            </a:pPr>
            <a:r>
              <a:rPr lang="en-US" dirty="0" smtClean="0">
                <a:solidFill>
                  <a:schemeClr val="tx1">
                    <a:lumMod val="65000"/>
                    <a:lumOff val="35000"/>
                  </a:schemeClr>
                </a:solidFill>
              </a:rPr>
              <a:t>RPS</a:t>
            </a:r>
          </a:p>
          <a:p>
            <a:pPr marL="285750" indent="-285750">
              <a:buFont typeface="Arial" pitchFamily="34" charset="0"/>
              <a:buChar char="•"/>
            </a:pPr>
            <a:r>
              <a:rPr lang="en-US" dirty="0" smtClean="0">
                <a:solidFill>
                  <a:schemeClr val="tx1">
                    <a:lumMod val="65000"/>
                    <a:lumOff val="35000"/>
                  </a:schemeClr>
                </a:solidFill>
              </a:rPr>
              <a:t>Availability / MTTR</a:t>
            </a:r>
            <a:endParaRPr lang="en-US" dirty="0">
              <a:solidFill>
                <a:schemeClr val="tx1">
                  <a:lumMod val="65000"/>
                  <a:lumOff val="35000"/>
                </a:schemeClr>
              </a:solidFill>
            </a:endParaRPr>
          </a:p>
        </p:txBody>
      </p:sp>
      <p:sp>
        <p:nvSpPr>
          <p:cNvPr id="7" name="Rectangle 6"/>
          <p:cNvSpPr/>
          <p:nvPr/>
        </p:nvSpPr>
        <p:spPr>
          <a:xfrm>
            <a:off x="6248400" y="1066799"/>
            <a:ext cx="2601994" cy="584775"/>
          </a:xfrm>
          <a:prstGeom prst="rect">
            <a:avLst/>
          </a:prstGeom>
        </p:spPr>
        <p:txBody>
          <a:bodyPr wrap="none">
            <a:spAutoFit/>
          </a:bodyPr>
          <a:lstStyle/>
          <a:p>
            <a:r>
              <a:rPr lang="en-US" sz="3200" dirty="0">
                <a:solidFill>
                  <a:srgbClr val="2F5897"/>
                </a:solidFill>
                <a:effectLst>
                  <a:outerShdw blurRad="63500" dist="38100" dir="5400000" algn="t" rotWithShape="0">
                    <a:prstClr val="black">
                      <a:alpha val="25000"/>
                    </a:prstClr>
                  </a:outerShdw>
                </a:effectLst>
                <a:ea typeface="+mj-ea"/>
                <a:cs typeface="+mj-cs"/>
              </a:rPr>
              <a:t>a</a:t>
            </a:r>
            <a:r>
              <a:rPr lang="en-US" sz="3200" dirty="0" smtClean="0">
                <a:solidFill>
                  <a:srgbClr val="2F5897"/>
                </a:solidFill>
                <a:effectLst>
                  <a:outerShdw blurRad="63500" dist="38100" dir="5400000" algn="t" rotWithShape="0">
                    <a:prstClr val="black">
                      <a:alpha val="25000"/>
                    </a:prstClr>
                  </a:outerShdw>
                </a:effectLst>
                <a:ea typeface="+mj-ea"/>
                <a:cs typeface="+mj-cs"/>
              </a:rPr>
              <a:t>ka TestOps</a:t>
            </a:r>
            <a:endParaRPr lang="en-US" sz="1200" dirty="0"/>
          </a:p>
        </p:txBody>
      </p:sp>
    </p:spTree>
    <p:extLst>
      <p:ext uri="{BB962C8B-B14F-4D97-AF65-F5344CB8AC3E}">
        <p14:creationId xmlns:p14="http://schemas.microsoft.com/office/powerpoint/2010/main" val="108566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How Big?</a:t>
            </a:r>
            <a:endParaRPr lang="en-US" dirty="0"/>
          </a:p>
        </p:txBody>
      </p:sp>
      <p:sp>
        <p:nvSpPr>
          <p:cNvPr id="3" name="Content Placeholder 2"/>
          <p:cNvSpPr>
            <a:spLocks noGrp="1"/>
          </p:cNvSpPr>
          <p:nvPr>
            <p:ph idx="1"/>
          </p:nvPr>
        </p:nvSpPr>
        <p:spPr>
          <a:xfrm>
            <a:off x="457200" y="914400"/>
            <a:ext cx="8229600" cy="5791200"/>
          </a:xfrm>
        </p:spPr>
        <p:txBody>
          <a:bodyPr>
            <a:normAutofit/>
          </a:bodyPr>
          <a:lstStyle/>
          <a:p>
            <a:pPr lvl="0">
              <a:spcBef>
                <a:spcPts val="1200"/>
              </a:spcBef>
              <a:spcAft>
                <a:spcPts val="600"/>
              </a:spcAft>
            </a:pPr>
            <a:r>
              <a:rPr lang="en-US" b="1" dirty="0" smtClean="0"/>
              <a:t>Google</a:t>
            </a:r>
            <a:r>
              <a:rPr lang="en-US" dirty="0" smtClean="0"/>
              <a:t>: more </a:t>
            </a:r>
            <a:r>
              <a:rPr lang="en-US" dirty="0"/>
              <a:t>than 3 billion searches, 2 billion video replays and absorbs 24 hours of video per minute.</a:t>
            </a:r>
          </a:p>
          <a:p>
            <a:pPr lvl="0">
              <a:spcBef>
                <a:spcPts val="1200"/>
              </a:spcBef>
              <a:spcAft>
                <a:spcPts val="600"/>
              </a:spcAft>
            </a:pPr>
            <a:r>
              <a:rPr lang="en-US" b="1" dirty="0"/>
              <a:t>Microsoft</a:t>
            </a:r>
            <a:r>
              <a:rPr lang="en-US" dirty="0"/>
              <a:t> </a:t>
            </a:r>
            <a:r>
              <a:rPr lang="en-US" b="1" dirty="0"/>
              <a:t>Bing</a:t>
            </a:r>
            <a:r>
              <a:rPr lang="en-US" dirty="0"/>
              <a:t> </a:t>
            </a:r>
            <a:r>
              <a:rPr lang="en-US" dirty="0" smtClean="0"/>
              <a:t>has grown from 10% of U.S. Searches in September 2010 to over 30% as of April 2011</a:t>
            </a:r>
          </a:p>
          <a:p>
            <a:pPr lvl="1">
              <a:spcBef>
                <a:spcPts val="1200"/>
              </a:spcBef>
              <a:spcAft>
                <a:spcPts val="600"/>
              </a:spcAft>
            </a:pPr>
            <a:r>
              <a:rPr lang="en-US" dirty="0" smtClean="0"/>
              <a:t>Cosmos ingests 1-2 PB/day</a:t>
            </a:r>
          </a:p>
          <a:p>
            <a:pPr lvl="0">
              <a:spcBef>
                <a:spcPts val="1200"/>
              </a:spcBef>
              <a:spcAft>
                <a:spcPts val="600"/>
              </a:spcAft>
            </a:pPr>
            <a:r>
              <a:rPr lang="en-US" b="1" dirty="0" smtClean="0"/>
              <a:t>Facebook</a:t>
            </a:r>
            <a:r>
              <a:rPr lang="en-US" dirty="0" smtClean="0"/>
              <a:t>: 800 million active users sharing 30 billion pieces of content per month.</a:t>
            </a:r>
          </a:p>
          <a:p>
            <a:pPr lvl="0">
              <a:spcBef>
                <a:spcPts val="1200"/>
              </a:spcBef>
              <a:spcAft>
                <a:spcPts val="600"/>
              </a:spcAft>
            </a:pPr>
            <a:r>
              <a:rPr lang="en-US" b="1" dirty="0" smtClean="0"/>
              <a:t>Amazon</a:t>
            </a:r>
            <a:r>
              <a:rPr lang="en-US" dirty="0" smtClean="0"/>
              <a:t>: more </a:t>
            </a:r>
            <a:r>
              <a:rPr lang="en-US" dirty="0"/>
              <a:t>than 120 million user accounts, 2 million sellers and 262 billion objects stored in its S3 cloud storage system.</a:t>
            </a:r>
          </a:p>
          <a:p>
            <a:pPr>
              <a:spcBef>
                <a:spcPts val="1200"/>
              </a:spcBef>
              <a:spcAft>
                <a:spcPts val="600"/>
              </a:spcAft>
            </a:pPr>
            <a:r>
              <a:rPr lang="en-US" b="1" dirty="0"/>
              <a:t>Twitter</a:t>
            </a:r>
            <a:r>
              <a:rPr lang="en-US" dirty="0"/>
              <a:t> reached its one-billionth tweet after just 3 years, 2 months and 1 day. </a:t>
            </a:r>
          </a:p>
        </p:txBody>
      </p:sp>
      <p:sp>
        <p:nvSpPr>
          <p:cNvPr id="4" name="Slide Number Placeholder 3"/>
          <p:cNvSpPr>
            <a:spLocks noGrp="1"/>
          </p:cNvSpPr>
          <p:nvPr>
            <p:ph type="sldNum" sz="quarter" idx="12"/>
          </p:nvPr>
        </p:nvSpPr>
        <p:spPr/>
        <p:txBody>
          <a:bodyPr/>
          <a:lstStyle/>
          <a:p>
            <a:fld id="{0E80665F-2521-4C7E-AB43-782584C3C534}" type="slidenum">
              <a:rPr lang="en-US" smtClean="0"/>
              <a:t>86</a:t>
            </a:fld>
            <a:endParaRPr lang="en-US" dirty="0"/>
          </a:p>
        </p:txBody>
      </p:sp>
    </p:spTree>
    <p:extLst>
      <p:ext uri="{BB962C8B-B14F-4D97-AF65-F5344CB8AC3E}">
        <p14:creationId xmlns:p14="http://schemas.microsoft.com/office/powerpoint/2010/main" val="173895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Google-Wide Profiling (GWP</a:t>
            </a:r>
            <a:r>
              <a:rPr lang="en-US" dirty="0" smtClean="0"/>
              <a:t>)</a:t>
            </a:r>
            <a:endParaRPr lang="en-US" dirty="0"/>
          </a:p>
        </p:txBody>
      </p:sp>
      <p:sp>
        <p:nvSpPr>
          <p:cNvPr id="3" name="Content Placeholder 2"/>
          <p:cNvSpPr>
            <a:spLocks noGrp="1"/>
          </p:cNvSpPr>
          <p:nvPr>
            <p:ph idx="1"/>
          </p:nvPr>
        </p:nvSpPr>
        <p:spPr>
          <a:xfrm>
            <a:off x="457200" y="1219201"/>
            <a:ext cx="8229600" cy="2362200"/>
          </a:xfrm>
        </p:spPr>
        <p:txBody>
          <a:bodyPr>
            <a:normAutofit fontScale="85000" lnSpcReduction="10000"/>
          </a:bodyPr>
          <a:lstStyle/>
          <a:p>
            <a:pPr fontAlgn="ctr"/>
            <a:r>
              <a:rPr lang="en-US" dirty="0" smtClean="0"/>
              <a:t>Continuous </a:t>
            </a:r>
            <a:r>
              <a:rPr lang="en-US" dirty="0"/>
              <a:t>profiling infrastructure for data </a:t>
            </a:r>
            <a:r>
              <a:rPr lang="en-US" dirty="0" smtClean="0"/>
              <a:t>centers - draw </a:t>
            </a:r>
            <a:r>
              <a:rPr lang="en-US" b="1" dirty="0"/>
              <a:t>performance</a:t>
            </a:r>
            <a:r>
              <a:rPr lang="en-US" dirty="0"/>
              <a:t> </a:t>
            </a:r>
            <a:r>
              <a:rPr lang="en-US" dirty="0" smtClean="0"/>
              <a:t>insights</a:t>
            </a:r>
            <a:endParaRPr lang="en-US" dirty="0"/>
          </a:p>
          <a:p>
            <a:pPr fontAlgn="ctr"/>
            <a:r>
              <a:rPr lang="en-US" dirty="0" smtClean="0"/>
              <a:t>Collects stack </a:t>
            </a:r>
            <a:r>
              <a:rPr lang="en-US" dirty="0"/>
              <a:t>traces, hardware events, kernel events etc., </a:t>
            </a:r>
            <a:endParaRPr lang="en-US" dirty="0" smtClean="0"/>
          </a:p>
          <a:p>
            <a:pPr fontAlgn="ctr"/>
            <a:r>
              <a:rPr lang="en-US" dirty="0" smtClean="0"/>
              <a:t>From several </a:t>
            </a:r>
            <a:r>
              <a:rPr lang="en-US" dirty="0"/>
              <a:t>thousand applications running on thousands of </a:t>
            </a:r>
            <a:r>
              <a:rPr lang="en-US" dirty="0" smtClean="0"/>
              <a:t>servers</a:t>
            </a:r>
          </a:p>
          <a:p>
            <a:pPr fontAlgn="ctr"/>
            <a:r>
              <a:rPr lang="en-US" dirty="0" smtClean="0"/>
              <a:t>Compressed </a:t>
            </a:r>
            <a:r>
              <a:rPr lang="en-US" dirty="0"/>
              <a:t>profile database grows by several </a:t>
            </a:r>
            <a:r>
              <a:rPr lang="en-US" dirty="0" smtClean="0"/>
              <a:t>GB every </a:t>
            </a:r>
            <a:r>
              <a:rPr lang="en-US" dirty="0"/>
              <a:t>day.</a:t>
            </a:r>
          </a:p>
          <a:p>
            <a:endParaRPr lang="en-US" dirty="0"/>
          </a:p>
          <a:p>
            <a:endParaRPr lang="en-US" dirty="0"/>
          </a:p>
          <a:p>
            <a:pPr marL="0" indent="0" fontAlgn="ctr">
              <a:buNone/>
            </a:pP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87</a:t>
            </a:fld>
            <a:endParaRPr lang="en-US" dirty="0"/>
          </a:p>
        </p:txBody>
      </p:sp>
      <p:sp>
        <p:nvSpPr>
          <p:cNvPr id="5" name="TextBox 4"/>
          <p:cNvSpPr txBox="1"/>
          <p:nvPr/>
        </p:nvSpPr>
        <p:spPr>
          <a:xfrm>
            <a:off x="4191000" y="3657600"/>
            <a:ext cx="4800600" cy="2308324"/>
          </a:xfrm>
          <a:prstGeom prst="rect">
            <a:avLst/>
          </a:prstGeom>
          <a:noFill/>
        </p:spPr>
        <p:txBody>
          <a:bodyPr wrap="square" rtlCol="0">
            <a:spAutoFit/>
          </a:bodyPr>
          <a:lstStyle/>
          <a:p>
            <a:pPr marL="342900" indent="-342900" fontAlgn="ctr">
              <a:spcBef>
                <a:spcPct val="20000"/>
              </a:spcBef>
              <a:buFont typeface="Arial" pitchFamily="34" charset="0"/>
              <a:buChar char="•"/>
            </a:pPr>
            <a:r>
              <a:rPr lang="en-US" dirty="0">
                <a:solidFill>
                  <a:prstClr val="black">
                    <a:lumMod val="65000"/>
                    <a:lumOff val="35000"/>
                  </a:prstClr>
                </a:solidFill>
              </a:rPr>
              <a:t>What are the hottest processes, routines, or code regions?</a:t>
            </a:r>
          </a:p>
          <a:p>
            <a:pPr marL="342900" indent="-342900" fontAlgn="ctr">
              <a:spcBef>
                <a:spcPct val="20000"/>
              </a:spcBef>
              <a:buFont typeface="Arial" pitchFamily="34" charset="0"/>
              <a:buChar char="•"/>
            </a:pPr>
            <a:r>
              <a:rPr lang="en-US" dirty="0">
                <a:solidFill>
                  <a:prstClr val="black">
                    <a:lumMod val="65000"/>
                    <a:lumOff val="35000"/>
                  </a:prstClr>
                </a:solidFill>
              </a:rPr>
              <a:t>How does performance differ across software versions?</a:t>
            </a:r>
          </a:p>
          <a:p>
            <a:pPr marL="342900" indent="-342900" fontAlgn="ctr">
              <a:spcBef>
                <a:spcPct val="20000"/>
              </a:spcBef>
              <a:buFont typeface="Arial" pitchFamily="34" charset="0"/>
              <a:buChar char="•"/>
            </a:pPr>
            <a:r>
              <a:rPr lang="en-US" dirty="0">
                <a:solidFill>
                  <a:prstClr val="black">
                    <a:lumMod val="65000"/>
                    <a:lumOff val="35000"/>
                  </a:prstClr>
                </a:solidFill>
              </a:rPr>
              <a:t>Which locks are most contended?</a:t>
            </a:r>
          </a:p>
          <a:p>
            <a:pPr lvl="0" fontAlgn="ctr">
              <a:spcBef>
                <a:spcPct val="20000"/>
              </a:spcBef>
            </a:pPr>
            <a:endParaRPr lang="en-US" sz="1200" dirty="0" smtClean="0">
              <a:solidFill>
                <a:prstClr val="black">
                  <a:lumMod val="65000"/>
                  <a:lumOff val="35000"/>
                </a:prstClr>
              </a:solidFill>
            </a:endParaRPr>
          </a:p>
          <a:p>
            <a:pPr lvl="0" fontAlgn="ctr">
              <a:spcBef>
                <a:spcPct val="20000"/>
              </a:spcBef>
            </a:pPr>
            <a:r>
              <a:rPr lang="en-US" sz="1200" dirty="0" smtClean="0">
                <a:solidFill>
                  <a:prstClr val="black">
                    <a:lumMod val="65000"/>
                    <a:lumOff val="35000"/>
                  </a:prstClr>
                </a:solidFill>
              </a:rPr>
              <a:t>[</a:t>
            </a:r>
            <a:r>
              <a:rPr lang="en-US" sz="1200" dirty="0">
                <a:solidFill>
                  <a:prstClr val="black">
                    <a:lumMod val="65000"/>
                    <a:lumOff val="35000"/>
                  </a:prstClr>
                </a:solidFill>
              </a:rPr>
              <a:t>Google-Wide Profiling, 2010]</a:t>
            </a:r>
          </a:p>
          <a:p>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3429000"/>
            <a:ext cx="37242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91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A-Z</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08403780"/>
              </p:ext>
            </p:extLst>
          </p:nvPr>
        </p:nvGraphicFramePr>
        <p:xfrm>
          <a:off x="457202" y="1219200"/>
          <a:ext cx="8229599" cy="5090160"/>
        </p:xfrm>
        <a:graphic>
          <a:graphicData uri="http://schemas.openxmlformats.org/drawingml/2006/table">
            <a:tbl>
              <a:tblPr bandRow="1">
                <a:tableStyleId>{5C22544A-7EE6-4342-B048-85BDC9FD1C3A}</a:tableStyleId>
              </a:tblPr>
              <a:tblGrid>
                <a:gridCol w="745028"/>
                <a:gridCol w="3361988"/>
                <a:gridCol w="760595"/>
                <a:gridCol w="3361988"/>
              </a:tblGrid>
              <a:tr h="370840">
                <a:tc>
                  <a:txBody>
                    <a:bodyPr/>
                    <a:lstStyle/>
                    <a:p>
                      <a:r>
                        <a:rPr lang="en-US" dirty="0" smtClean="0">
                          <a:solidFill>
                            <a:schemeClr val="bg2">
                              <a:lumMod val="75000"/>
                            </a:schemeClr>
                          </a:solidFill>
                        </a:rPr>
                        <a:t>A</a:t>
                      </a:r>
                    </a:p>
                  </a:txBody>
                  <a:tcPr/>
                </a:tc>
                <a:tc>
                  <a:txBody>
                    <a:bodyPr/>
                    <a:lstStyle/>
                    <a:p>
                      <a:r>
                        <a:rPr lang="en-US" dirty="0" smtClean="0">
                          <a:solidFill>
                            <a:schemeClr val="bg2">
                              <a:lumMod val="75000"/>
                            </a:schemeClr>
                          </a:solidFill>
                        </a:rPr>
                        <a:t>Active Monitoring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N</a:t>
                      </a:r>
                      <a:endParaRPr lang="en-US" dirty="0">
                        <a:solidFill>
                          <a:schemeClr val="bg2">
                            <a:lumMod val="75000"/>
                          </a:schemeClr>
                        </a:solidFill>
                      </a:endParaRPr>
                    </a:p>
                  </a:txBody>
                  <a:tcPr/>
                </a:tc>
                <a:tc>
                  <a:txBody>
                    <a:bodyPr/>
                    <a:lstStyle/>
                    <a:p>
                      <a:r>
                        <a:rPr lang="en-US" dirty="0" smtClean="0">
                          <a:solidFill>
                            <a:schemeClr val="bg2">
                              <a:lumMod val="75000"/>
                            </a:schemeClr>
                          </a:solidFill>
                        </a:rPr>
                        <a:t>Not</a:t>
                      </a:r>
                      <a:r>
                        <a:rPr lang="en-US" baseline="0" dirty="0" smtClean="0">
                          <a:solidFill>
                            <a:schemeClr val="bg2">
                              <a:lumMod val="75000"/>
                            </a:schemeClr>
                          </a:solidFill>
                        </a:rPr>
                        <a:t> to Do, What</a:t>
                      </a:r>
                      <a:endParaRPr lang="en-US" dirty="0">
                        <a:solidFill>
                          <a:schemeClr val="bg2">
                            <a:lumMod val="75000"/>
                          </a:schemeClr>
                        </a:solidFill>
                      </a:endParaRPr>
                    </a:p>
                  </a:txBody>
                  <a:tcPr/>
                </a:tc>
              </a:tr>
              <a:tr h="370840">
                <a:tc>
                  <a:txBody>
                    <a:bodyPr/>
                    <a:lstStyle/>
                    <a:p>
                      <a:r>
                        <a:rPr lang="en-US" dirty="0" smtClean="0">
                          <a:solidFill>
                            <a:schemeClr val="tx1"/>
                          </a:solidFill>
                        </a:rPr>
                        <a:t>B</a:t>
                      </a:r>
                    </a:p>
                  </a:txBody>
                  <a:tcPr/>
                </a:tc>
                <a:tc>
                  <a:txBody>
                    <a:bodyPr/>
                    <a:lstStyle/>
                    <a:p>
                      <a:r>
                        <a:rPr lang="en-US" dirty="0" smtClean="0">
                          <a:solidFill>
                            <a:schemeClr val="tx1"/>
                          </a:solidFill>
                        </a:rPr>
                        <a:t>Big Data</a:t>
                      </a:r>
                      <a:endParaRPr lang="en-US" dirty="0">
                        <a:solidFill>
                          <a:schemeClr val="tx1"/>
                        </a:solidFill>
                      </a:endParaRPr>
                    </a:p>
                  </a:txBody>
                  <a:tcPr/>
                </a:tc>
                <a:tc>
                  <a:txBody>
                    <a:bodyPr/>
                    <a:lstStyle/>
                    <a:p>
                      <a:r>
                        <a:rPr lang="en-US" dirty="0" smtClean="0">
                          <a:solidFill>
                            <a:schemeClr val="bg2">
                              <a:lumMod val="75000"/>
                            </a:schemeClr>
                          </a:solidFill>
                        </a:rPr>
                        <a:t>O</a:t>
                      </a:r>
                      <a:endParaRPr lang="en-US" dirty="0">
                        <a:solidFill>
                          <a:schemeClr val="bg2">
                            <a:lumMod val="75000"/>
                          </a:schemeClr>
                        </a:solidFill>
                      </a:endParaRPr>
                    </a:p>
                  </a:txBody>
                  <a:tcPr/>
                </a:tc>
                <a:tc>
                  <a:txBody>
                    <a:bodyPr/>
                    <a:lstStyle/>
                    <a:p>
                      <a:r>
                        <a:rPr lang="en-US" dirty="0" smtClean="0">
                          <a:solidFill>
                            <a:schemeClr val="bg2">
                              <a:lumMod val="75000"/>
                            </a:schemeClr>
                          </a:solidFill>
                        </a:rPr>
                        <a:t>Operations  </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C</a:t>
                      </a:r>
                      <a:endParaRPr lang="en-US" dirty="0">
                        <a:solidFill>
                          <a:schemeClr val="bg2">
                            <a:lumMod val="75000"/>
                          </a:schemeClr>
                        </a:solidFill>
                      </a:endParaRPr>
                    </a:p>
                  </a:txBody>
                  <a:tcPr/>
                </a:tc>
                <a:tc>
                  <a:txBody>
                    <a:bodyPr/>
                    <a:lstStyle/>
                    <a:p>
                      <a:r>
                        <a:rPr lang="en-US" dirty="0" smtClean="0">
                          <a:solidFill>
                            <a:schemeClr val="bg2">
                              <a:lumMod val="75000"/>
                            </a:schemeClr>
                          </a:solidFill>
                        </a:rPr>
                        <a:t>Client</a:t>
                      </a:r>
                      <a:r>
                        <a:rPr lang="en-US" baseline="0" dirty="0" smtClean="0">
                          <a:solidFill>
                            <a:schemeClr val="bg2">
                              <a:lumMod val="75000"/>
                            </a:schemeClr>
                          </a:solidFill>
                        </a:rPr>
                        <a:t> Instrumentation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P</a:t>
                      </a:r>
                      <a:endParaRPr lang="en-US" dirty="0">
                        <a:solidFill>
                          <a:schemeClr val="bg2">
                            <a:lumMod val="75000"/>
                          </a:schemeClr>
                        </a:solidFill>
                      </a:endParaRPr>
                    </a:p>
                  </a:txBody>
                  <a:tcPr/>
                </a:tc>
                <a:tc>
                  <a:txBody>
                    <a:bodyPr/>
                    <a:lstStyle/>
                    <a:p>
                      <a:r>
                        <a:rPr lang="en-US" dirty="0" smtClean="0">
                          <a:solidFill>
                            <a:schemeClr val="bg2">
                              <a:lumMod val="75000"/>
                            </a:schemeClr>
                          </a:solidFill>
                        </a:rPr>
                        <a:t>Performance Testing</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D</a:t>
                      </a:r>
                      <a:endParaRPr lang="en-US" dirty="0">
                        <a:solidFill>
                          <a:schemeClr val="bg2">
                            <a:lumMod val="75000"/>
                          </a:schemeClr>
                        </a:solidFill>
                      </a:endParaRPr>
                    </a:p>
                  </a:txBody>
                  <a:tcPr/>
                </a:tc>
                <a:tc>
                  <a:txBody>
                    <a:bodyPr/>
                    <a:lstStyle/>
                    <a:p>
                      <a:r>
                        <a:rPr lang="en-US" dirty="0" smtClean="0">
                          <a:solidFill>
                            <a:schemeClr val="bg2">
                              <a:lumMod val="75000"/>
                            </a:schemeClr>
                          </a:solidFill>
                        </a:rPr>
                        <a:t>Data Mining</a:t>
                      </a:r>
                      <a:endParaRPr lang="en-US" dirty="0">
                        <a:solidFill>
                          <a:schemeClr val="bg2">
                            <a:lumMod val="75000"/>
                          </a:schemeClr>
                        </a:solidFill>
                      </a:endParaRPr>
                    </a:p>
                  </a:txBody>
                  <a:tcPr/>
                </a:tc>
                <a:tc>
                  <a:txBody>
                    <a:bodyPr/>
                    <a:lstStyle/>
                    <a:p>
                      <a:r>
                        <a:rPr lang="en-US" dirty="0" smtClean="0">
                          <a:solidFill>
                            <a:schemeClr val="tx1"/>
                          </a:solidFill>
                        </a:rPr>
                        <a:t>Q</a:t>
                      </a:r>
                      <a:endParaRPr lang="en-US" dirty="0">
                        <a:solidFill>
                          <a:schemeClr val="tx1"/>
                        </a:solidFill>
                      </a:endParaRPr>
                    </a:p>
                  </a:txBody>
                  <a:tcPr/>
                </a:tc>
                <a:tc>
                  <a:txBody>
                    <a:bodyPr/>
                    <a:lstStyle/>
                    <a:p>
                      <a:r>
                        <a:rPr lang="en-US" dirty="0" smtClean="0">
                          <a:solidFill>
                            <a:schemeClr val="tx1"/>
                          </a:solidFill>
                        </a:rPr>
                        <a:t>Quality Signal</a:t>
                      </a:r>
                      <a:endParaRPr lang="en-US" dirty="0">
                        <a:solidFill>
                          <a:schemeClr val="tx1"/>
                        </a:solidFill>
                      </a:endParaRPr>
                    </a:p>
                  </a:txBody>
                  <a:tcPr/>
                </a:tc>
              </a:tr>
              <a:tr h="370840">
                <a:tc>
                  <a:txBody>
                    <a:bodyPr/>
                    <a:lstStyle/>
                    <a:p>
                      <a:r>
                        <a:rPr lang="en-US" dirty="0" smtClean="0">
                          <a:solidFill>
                            <a:schemeClr val="bg2">
                              <a:lumMod val="75000"/>
                            </a:schemeClr>
                          </a:solidFill>
                        </a:rPr>
                        <a:t>E</a:t>
                      </a:r>
                      <a:endParaRPr lang="en-US" dirty="0">
                        <a:solidFill>
                          <a:schemeClr val="bg2">
                            <a:lumMod val="75000"/>
                          </a:schemeClr>
                        </a:solidFill>
                      </a:endParaRPr>
                    </a:p>
                  </a:txBody>
                  <a:tcPr/>
                </a:tc>
                <a:tc>
                  <a:txBody>
                    <a:bodyPr/>
                    <a:lstStyle/>
                    <a:p>
                      <a:r>
                        <a:rPr lang="en-US" dirty="0" smtClean="0">
                          <a:solidFill>
                            <a:schemeClr val="bg2">
                              <a:lumMod val="75000"/>
                            </a:schemeClr>
                          </a:solidFill>
                        </a:rPr>
                        <a:t>Experimentation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R</a:t>
                      </a:r>
                      <a:endParaRPr lang="en-US" dirty="0">
                        <a:solidFill>
                          <a:schemeClr val="bg2">
                            <a:lumMod val="75000"/>
                          </a:schemeClr>
                        </a:solidFill>
                      </a:endParaRPr>
                    </a:p>
                  </a:txBody>
                  <a:tcPr/>
                </a:tc>
                <a:tc>
                  <a:txBody>
                    <a:bodyPr/>
                    <a:lstStyle/>
                    <a:p>
                      <a:r>
                        <a:rPr lang="en-US" dirty="0" smtClean="0">
                          <a:solidFill>
                            <a:schemeClr val="bg2">
                              <a:lumMod val="75000"/>
                            </a:schemeClr>
                          </a:solidFill>
                        </a:rPr>
                        <a:t>Real Data Input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F</a:t>
                      </a:r>
                      <a:endParaRPr lang="en-US" dirty="0">
                        <a:solidFill>
                          <a:schemeClr val="bg2">
                            <a:lumMod val="75000"/>
                          </a:schemeClr>
                        </a:solidFill>
                      </a:endParaRPr>
                    </a:p>
                  </a:txBody>
                  <a:tcPr/>
                </a:tc>
                <a:tc>
                  <a:txBody>
                    <a:bodyPr/>
                    <a:lstStyle/>
                    <a:p>
                      <a:r>
                        <a:rPr lang="en-US" dirty="0" smtClean="0">
                          <a:solidFill>
                            <a:schemeClr val="bg2">
                              <a:lumMod val="75000"/>
                            </a:schemeClr>
                          </a:solidFill>
                        </a:rPr>
                        <a:t>Fault Injection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S</a:t>
                      </a:r>
                      <a:endParaRPr lang="en-US" dirty="0">
                        <a:solidFill>
                          <a:schemeClr val="bg2">
                            <a:lumMod val="75000"/>
                          </a:schemeClr>
                        </a:solidFill>
                      </a:endParaRPr>
                    </a:p>
                  </a:txBody>
                  <a:tcPr/>
                </a:tc>
                <a:tc>
                  <a:txBody>
                    <a:bodyPr/>
                    <a:lstStyle/>
                    <a:p>
                      <a:r>
                        <a:rPr lang="en-US" dirty="0" smtClean="0">
                          <a:solidFill>
                            <a:schemeClr val="bg2">
                              <a:lumMod val="75000"/>
                            </a:schemeClr>
                          </a:solidFill>
                        </a:rPr>
                        <a:t>Service, Effect on</a:t>
                      </a:r>
                      <a:r>
                        <a:rPr lang="en-US" baseline="0" dirty="0" smtClean="0">
                          <a:solidFill>
                            <a:schemeClr val="bg2">
                              <a:lumMod val="75000"/>
                            </a:schemeClr>
                          </a:solidFill>
                        </a:rPr>
                        <a:t>;</a:t>
                      </a:r>
                    </a:p>
                    <a:p>
                      <a:r>
                        <a:rPr lang="en-US" baseline="0" dirty="0" smtClean="0">
                          <a:solidFill>
                            <a:schemeClr val="bg2">
                              <a:lumMod val="75000"/>
                            </a:schemeClr>
                          </a:solidFill>
                        </a:rPr>
                        <a:t>Synthetic Data Input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G</a:t>
                      </a:r>
                      <a:endParaRPr lang="en-US" dirty="0">
                        <a:solidFill>
                          <a:schemeClr val="bg2">
                            <a:lumMod val="75000"/>
                          </a:schemeClr>
                        </a:solidFill>
                      </a:endParaRPr>
                    </a:p>
                  </a:txBody>
                  <a:tcPr/>
                </a:tc>
                <a:tc>
                  <a:txBody>
                    <a:bodyPr/>
                    <a:lstStyle/>
                    <a:p>
                      <a:r>
                        <a:rPr lang="en-US" dirty="0" smtClean="0">
                          <a:solidFill>
                            <a:schemeClr val="bg2">
                              <a:lumMod val="75000"/>
                            </a:schemeClr>
                          </a:solidFill>
                        </a:rPr>
                        <a:t>Go / No-go for deployment</a:t>
                      </a:r>
                      <a:endParaRPr lang="en-US" dirty="0">
                        <a:solidFill>
                          <a:schemeClr val="bg2">
                            <a:lumMod val="75000"/>
                          </a:schemeClr>
                        </a:solidFill>
                      </a:endParaRPr>
                    </a:p>
                  </a:txBody>
                  <a:tcPr/>
                </a:tc>
                <a:tc>
                  <a:txBody>
                    <a:bodyPr/>
                    <a:lstStyle/>
                    <a:p>
                      <a:r>
                        <a:rPr lang="en-US" dirty="0" smtClean="0">
                          <a:solidFill>
                            <a:schemeClr val="bg2">
                              <a:lumMod val="75000"/>
                            </a:schemeClr>
                          </a:solidFill>
                        </a:rPr>
                        <a:t>T</a:t>
                      </a:r>
                      <a:endParaRPr lang="en-US" dirty="0">
                        <a:solidFill>
                          <a:schemeClr val="bg2">
                            <a:lumMod val="75000"/>
                          </a:schemeClr>
                        </a:solidFill>
                      </a:endParaRPr>
                    </a:p>
                  </a:txBody>
                  <a:tcPr/>
                </a:tc>
                <a:tc>
                  <a:txBody>
                    <a:bodyPr/>
                    <a:lstStyle/>
                    <a:p>
                      <a:r>
                        <a:rPr lang="en-US" dirty="0" smtClean="0">
                          <a:solidFill>
                            <a:schemeClr val="bg2">
                              <a:lumMod val="75000"/>
                            </a:schemeClr>
                          </a:solidFill>
                        </a:rPr>
                        <a:t>Three Stages</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H</a:t>
                      </a:r>
                      <a:endParaRPr lang="en-US" dirty="0">
                        <a:solidFill>
                          <a:schemeClr val="bg2">
                            <a:lumMod val="75000"/>
                          </a:schemeClr>
                        </a:solidFill>
                      </a:endParaRPr>
                    </a:p>
                  </a:txBody>
                  <a:tcPr/>
                </a:tc>
                <a:tc>
                  <a:txBody>
                    <a:bodyPr/>
                    <a:lstStyle/>
                    <a:p>
                      <a:r>
                        <a:rPr lang="en-US" dirty="0" smtClean="0">
                          <a:solidFill>
                            <a:schemeClr val="bg2">
                              <a:lumMod val="75000"/>
                            </a:schemeClr>
                          </a:solidFill>
                        </a:rPr>
                        <a:t>High Availability</a:t>
                      </a:r>
                      <a:endParaRPr lang="en-US" dirty="0">
                        <a:solidFill>
                          <a:schemeClr val="bg2">
                            <a:lumMod val="75000"/>
                          </a:schemeClr>
                        </a:solidFill>
                      </a:endParaRPr>
                    </a:p>
                  </a:txBody>
                  <a:tcPr/>
                </a:tc>
                <a:tc>
                  <a:txBody>
                    <a:bodyPr/>
                    <a:lstStyle/>
                    <a:p>
                      <a:r>
                        <a:rPr lang="en-US" dirty="0" smtClean="0">
                          <a:solidFill>
                            <a:schemeClr val="bg2">
                              <a:lumMod val="75000"/>
                            </a:schemeClr>
                          </a:solidFill>
                        </a:rPr>
                        <a:t>U</a:t>
                      </a:r>
                      <a:endParaRPr lang="en-US" dirty="0">
                        <a:solidFill>
                          <a:schemeClr val="bg2">
                            <a:lumMod val="75000"/>
                          </a:schemeClr>
                        </a:solidFill>
                      </a:endParaRPr>
                    </a:p>
                  </a:txBody>
                  <a:tcPr/>
                </a:tc>
                <a:tc>
                  <a:txBody>
                    <a:bodyPr/>
                    <a:lstStyle/>
                    <a:p>
                      <a:r>
                        <a:rPr lang="en-US" dirty="0" smtClean="0">
                          <a:solidFill>
                            <a:schemeClr val="bg2">
                              <a:lumMod val="75000"/>
                            </a:schemeClr>
                          </a:solidFill>
                        </a:rPr>
                        <a:t>Users, Experiment with</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I</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Iterative Virtuous Cycle</a:t>
                      </a:r>
                    </a:p>
                  </a:txBody>
                  <a:tcPr/>
                </a:tc>
                <a:tc>
                  <a:txBody>
                    <a:bodyPr/>
                    <a:lstStyle/>
                    <a:p>
                      <a:r>
                        <a:rPr lang="en-US" dirty="0" smtClean="0">
                          <a:solidFill>
                            <a:schemeClr val="bg2">
                              <a:lumMod val="75000"/>
                            </a:schemeClr>
                          </a:solidFill>
                        </a:rPr>
                        <a:t>V</a:t>
                      </a:r>
                      <a:endParaRPr lang="en-US" dirty="0">
                        <a:solidFill>
                          <a:schemeClr val="bg2">
                            <a:lumMod val="75000"/>
                          </a:schemeClr>
                        </a:solidFill>
                      </a:endParaRPr>
                    </a:p>
                  </a:txBody>
                  <a:tcPr/>
                </a:tc>
                <a:tc>
                  <a:txBody>
                    <a:bodyPr/>
                    <a:lstStyle/>
                    <a:p>
                      <a:r>
                        <a:rPr lang="en-US" dirty="0" smtClean="0">
                          <a:solidFill>
                            <a:schemeClr val="bg2">
                              <a:lumMod val="75000"/>
                            </a:schemeClr>
                          </a:solidFill>
                        </a:rPr>
                        <a:t>Validation in</a:t>
                      </a:r>
                      <a:r>
                        <a:rPr lang="en-US" baseline="0" dirty="0" smtClean="0">
                          <a:solidFill>
                            <a:schemeClr val="bg2">
                              <a:lumMod val="75000"/>
                            </a:schemeClr>
                          </a:solidFill>
                        </a:rPr>
                        <a:t> Data Center</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J</a:t>
                      </a:r>
                      <a:endParaRPr lang="en-US" dirty="0">
                        <a:solidFill>
                          <a:schemeClr val="bg2">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bg2">
                              <a:lumMod val="75000"/>
                            </a:schemeClr>
                          </a:solidFill>
                          <a:latin typeface="+mn-lt"/>
                          <a:ea typeface="+mn-ea"/>
                          <a:cs typeface="+mn-cs"/>
                        </a:rPr>
                        <a:t>JSI: J-script Instrumentation</a:t>
                      </a:r>
                      <a:endParaRPr lang="en-US" sz="1800" kern="1200" noProof="0" dirty="0">
                        <a:solidFill>
                          <a:schemeClr val="bg2">
                            <a:lumMod val="75000"/>
                          </a:schemeClr>
                        </a:solidFill>
                        <a:latin typeface="+mn-lt"/>
                        <a:ea typeface="+mn-ea"/>
                        <a:cs typeface="+mn-cs"/>
                      </a:endParaRPr>
                    </a:p>
                  </a:txBody>
                  <a:tcPr/>
                </a:tc>
                <a:tc>
                  <a:txBody>
                    <a:bodyPr/>
                    <a:lstStyle/>
                    <a:p>
                      <a:r>
                        <a:rPr lang="en-US" dirty="0" smtClean="0">
                          <a:solidFill>
                            <a:schemeClr val="bg2">
                              <a:lumMod val="75000"/>
                            </a:schemeClr>
                          </a:solidFill>
                        </a:rPr>
                        <a:t>W</a:t>
                      </a:r>
                      <a:endParaRPr lang="en-US" dirty="0">
                        <a:solidFill>
                          <a:schemeClr val="bg2">
                            <a:lumMod val="75000"/>
                          </a:schemeClr>
                        </a:solidFill>
                      </a:endParaRPr>
                    </a:p>
                  </a:txBody>
                  <a:tcPr/>
                </a:tc>
                <a:tc>
                  <a:txBody>
                    <a:bodyPr/>
                    <a:lstStyle/>
                    <a:p>
                      <a:r>
                        <a:rPr lang="en-US" dirty="0" smtClean="0">
                          <a:solidFill>
                            <a:schemeClr val="bg2">
                              <a:lumMod val="75000"/>
                            </a:schemeClr>
                          </a:solidFill>
                        </a:rPr>
                        <a:t>Write Once, Test Anywhere</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K</a:t>
                      </a:r>
                      <a:endParaRPr lang="en-US" dirty="0">
                        <a:solidFill>
                          <a:schemeClr val="bg2">
                            <a:lumMod val="75000"/>
                          </a:schemeClr>
                        </a:solidFill>
                      </a:endParaRPr>
                    </a:p>
                  </a:txBody>
                  <a:tcPr/>
                </a:tc>
                <a:tc>
                  <a:txBody>
                    <a:bodyPr/>
                    <a:lstStyle/>
                    <a:p>
                      <a:r>
                        <a:rPr lang="en-US" dirty="0" smtClean="0">
                          <a:solidFill>
                            <a:schemeClr val="bg2">
                              <a:lumMod val="75000"/>
                            </a:schemeClr>
                          </a:solidFill>
                        </a:rPr>
                        <a:t>Kill production instances</a:t>
                      </a:r>
                      <a:endParaRPr lang="en-US" dirty="0">
                        <a:solidFill>
                          <a:schemeClr val="bg2">
                            <a:lumMod val="75000"/>
                          </a:schemeClr>
                        </a:solidFill>
                      </a:endParaRPr>
                    </a:p>
                  </a:txBody>
                  <a:tcPr/>
                </a:tc>
                <a:tc>
                  <a:txBody>
                    <a:bodyPr/>
                    <a:lstStyle/>
                    <a:p>
                      <a:r>
                        <a:rPr lang="en-US" dirty="0" smtClean="0">
                          <a:solidFill>
                            <a:schemeClr val="bg2">
                              <a:lumMod val="75000"/>
                            </a:schemeClr>
                          </a:solidFill>
                        </a:rPr>
                        <a:t>X</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eXposure Control</a:t>
                      </a:r>
                    </a:p>
                  </a:txBody>
                  <a:tcPr/>
                </a:tc>
              </a:tr>
              <a:tr h="370840">
                <a:tc>
                  <a:txBody>
                    <a:bodyPr/>
                    <a:lstStyle/>
                    <a:p>
                      <a:r>
                        <a:rPr lang="en-US" dirty="0" smtClean="0">
                          <a:solidFill>
                            <a:schemeClr val="bg2">
                              <a:lumMod val="75000"/>
                            </a:schemeClr>
                          </a:solidFill>
                        </a:rPr>
                        <a:t>L</a:t>
                      </a:r>
                      <a:endParaRPr lang="en-US" dirty="0">
                        <a:solidFill>
                          <a:schemeClr val="bg2">
                            <a:lumMod val="75000"/>
                          </a:schemeClr>
                        </a:solidFill>
                      </a:endParaRPr>
                    </a:p>
                  </a:txBody>
                  <a:tcPr/>
                </a:tc>
                <a:tc>
                  <a:txBody>
                    <a:bodyPr/>
                    <a:lstStyle/>
                    <a:p>
                      <a:r>
                        <a:rPr lang="en-US" dirty="0" smtClean="0">
                          <a:solidFill>
                            <a:schemeClr val="bg2">
                              <a:lumMod val="75000"/>
                            </a:schemeClr>
                          </a:solidFill>
                        </a:rPr>
                        <a:t>Load Testing in Production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Y</a:t>
                      </a:r>
                      <a:endParaRPr lang="en-US" dirty="0">
                        <a:solidFill>
                          <a:schemeClr val="bg2">
                            <a:lumMod val="75000"/>
                          </a:schemeClr>
                        </a:solidFill>
                      </a:endParaRPr>
                    </a:p>
                  </a:txBody>
                  <a:tcPr/>
                </a:tc>
                <a:tc>
                  <a:txBody>
                    <a:bodyPr/>
                    <a:lstStyle/>
                    <a:p>
                      <a:r>
                        <a:rPr lang="en-US" dirty="0" smtClean="0">
                          <a:solidFill>
                            <a:schemeClr val="bg2">
                              <a:lumMod val="75000"/>
                            </a:schemeClr>
                          </a:solidFill>
                        </a:rPr>
                        <a:t>Y TiP?</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M</a:t>
                      </a:r>
                      <a:endParaRPr lang="en-US" dirty="0">
                        <a:solidFill>
                          <a:schemeClr val="bg2">
                            <a:lumMod val="75000"/>
                          </a:schemeClr>
                        </a:solidFill>
                      </a:endParaRPr>
                    </a:p>
                  </a:txBody>
                  <a:tcPr/>
                </a:tc>
                <a:tc>
                  <a:txBody>
                    <a:bodyPr/>
                    <a:lstStyle/>
                    <a:p>
                      <a:r>
                        <a:rPr lang="en-US" dirty="0" smtClean="0">
                          <a:solidFill>
                            <a:schemeClr val="bg2">
                              <a:lumMod val="75000"/>
                            </a:schemeClr>
                          </a:solidFill>
                        </a:rPr>
                        <a:t>Methodologies</a:t>
                      </a:r>
                      <a:endParaRPr lang="en-US" dirty="0">
                        <a:solidFill>
                          <a:schemeClr val="bg2">
                            <a:lumMod val="75000"/>
                          </a:schemeClr>
                        </a:solidFill>
                      </a:endParaRPr>
                    </a:p>
                  </a:txBody>
                  <a:tcPr/>
                </a:tc>
                <a:tc>
                  <a:txBody>
                    <a:bodyPr/>
                    <a:lstStyle/>
                    <a:p>
                      <a:r>
                        <a:rPr lang="en-US" dirty="0" smtClean="0">
                          <a:solidFill>
                            <a:schemeClr val="bg2">
                              <a:lumMod val="75000"/>
                            </a:schemeClr>
                          </a:solidFill>
                        </a:rPr>
                        <a:t>Z</a:t>
                      </a:r>
                      <a:endParaRPr lang="en-US" dirty="0">
                        <a:solidFill>
                          <a:schemeClr val="bg2">
                            <a:lumMod val="75000"/>
                          </a:schemeClr>
                        </a:solidFill>
                      </a:endParaRPr>
                    </a:p>
                  </a:txBody>
                  <a:tcPr/>
                </a:tc>
                <a:tc>
                  <a:txBody>
                    <a:bodyPr/>
                    <a:lstStyle/>
                    <a:p>
                      <a:r>
                        <a:rPr lang="en-US" dirty="0" smtClean="0">
                          <a:solidFill>
                            <a:schemeClr val="bg2">
                              <a:lumMod val="75000"/>
                            </a:schemeClr>
                          </a:solidFill>
                        </a:rPr>
                        <a:t>Zymurgy</a:t>
                      </a:r>
                      <a:endParaRPr lang="en-US" dirty="0">
                        <a:solidFill>
                          <a:schemeClr val="bg2">
                            <a:lumMod val="75000"/>
                          </a:schemeClr>
                        </a:solidFill>
                      </a:endParaRPr>
                    </a:p>
                  </a:txBody>
                  <a:tcPr/>
                </a:tc>
              </a:tr>
            </a:tbl>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solidFill>
                  <a:prstClr val="black">
                    <a:lumMod val="65000"/>
                    <a:lumOff val="35000"/>
                  </a:prstClr>
                </a:solidFill>
              </a:rPr>
              <a:pPr/>
              <a:t>88</a:t>
            </a:fld>
            <a:endParaRPr lang="en-US" dirty="0">
              <a:solidFill>
                <a:prstClr val="black">
                  <a:lumMod val="65000"/>
                  <a:lumOff val="3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NOT to Wear!</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1219200"/>
            <a:ext cx="1839634" cy="4933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3932" y="1201615"/>
            <a:ext cx="3336372" cy="49515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15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A-Z</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4050813"/>
              </p:ext>
            </p:extLst>
          </p:nvPr>
        </p:nvGraphicFramePr>
        <p:xfrm>
          <a:off x="457200" y="1219200"/>
          <a:ext cx="8229599" cy="5090160"/>
        </p:xfrm>
        <a:graphic>
          <a:graphicData uri="http://schemas.openxmlformats.org/drawingml/2006/table">
            <a:tbl>
              <a:tblPr bandRow="1">
                <a:tableStyleId>{5C22544A-7EE6-4342-B048-85BDC9FD1C3A}</a:tableStyleId>
              </a:tblPr>
              <a:tblGrid>
                <a:gridCol w="745028"/>
                <a:gridCol w="3361988"/>
                <a:gridCol w="760595"/>
                <a:gridCol w="3361988"/>
              </a:tblGrid>
              <a:tr h="370840">
                <a:tc>
                  <a:txBody>
                    <a:bodyPr/>
                    <a:lstStyle/>
                    <a:p>
                      <a:r>
                        <a:rPr lang="en-US" dirty="0" smtClean="0">
                          <a:solidFill>
                            <a:schemeClr val="bg2">
                              <a:lumMod val="75000"/>
                            </a:schemeClr>
                          </a:solidFill>
                        </a:rPr>
                        <a:t>A</a:t>
                      </a:r>
                    </a:p>
                  </a:txBody>
                  <a:tcPr/>
                </a:tc>
                <a:tc>
                  <a:txBody>
                    <a:bodyPr/>
                    <a:lstStyle/>
                    <a:p>
                      <a:r>
                        <a:rPr lang="en-US" dirty="0" smtClean="0">
                          <a:solidFill>
                            <a:schemeClr val="bg2">
                              <a:lumMod val="75000"/>
                            </a:schemeClr>
                          </a:solidFill>
                        </a:rPr>
                        <a:t>Active Monitoring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N</a:t>
                      </a:r>
                      <a:endParaRPr lang="en-US" dirty="0">
                        <a:solidFill>
                          <a:schemeClr val="bg2">
                            <a:lumMod val="75000"/>
                          </a:schemeClr>
                        </a:solidFill>
                      </a:endParaRPr>
                    </a:p>
                  </a:txBody>
                  <a:tcPr/>
                </a:tc>
                <a:tc>
                  <a:txBody>
                    <a:bodyPr/>
                    <a:lstStyle/>
                    <a:p>
                      <a:r>
                        <a:rPr lang="en-US" dirty="0" smtClean="0">
                          <a:solidFill>
                            <a:schemeClr val="bg2">
                              <a:lumMod val="75000"/>
                            </a:schemeClr>
                          </a:solidFill>
                        </a:rPr>
                        <a:t>Not</a:t>
                      </a:r>
                      <a:r>
                        <a:rPr lang="en-US" baseline="0" dirty="0" smtClean="0">
                          <a:solidFill>
                            <a:schemeClr val="bg2">
                              <a:lumMod val="75000"/>
                            </a:schemeClr>
                          </a:solidFill>
                        </a:rPr>
                        <a:t> to Do, What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B</a:t>
                      </a:r>
                    </a:p>
                  </a:txBody>
                  <a:tcPr/>
                </a:tc>
                <a:tc>
                  <a:txBody>
                    <a:bodyPr/>
                    <a:lstStyle/>
                    <a:p>
                      <a:r>
                        <a:rPr lang="en-US" dirty="0" smtClean="0">
                          <a:solidFill>
                            <a:schemeClr val="bg2">
                              <a:lumMod val="75000"/>
                            </a:schemeClr>
                          </a:solidFill>
                        </a:rPr>
                        <a:t>Big Data</a:t>
                      </a:r>
                      <a:endParaRPr lang="en-US" dirty="0">
                        <a:solidFill>
                          <a:schemeClr val="bg2">
                            <a:lumMod val="75000"/>
                          </a:schemeClr>
                        </a:solidFill>
                      </a:endParaRPr>
                    </a:p>
                  </a:txBody>
                  <a:tcPr/>
                </a:tc>
                <a:tc>
                  <a:txBody>
                    <a:bodyPr/>
                    <a:lstStyle/>
                    <a:p>
                      <a:r>
                        <a:rPr lang="en-US" dirty="0" smtClean="0">
                          <a:solidFill>
                            <a:schemeClr val="bg2">
                              <a:lumMod val="75000"/>
                            </a:schemeClr>
                          </a:solidFill>
                        </a:rPr>
                        <a:t>O</a:t>
                      </a:r>
                      <a:endParaRPr lang="en-US" dirty="0">
                        <a:solidFill>
                          <a:schemeClr val="bg2">
                            <a:lumMod val="75000"/>
                          </a:schemeClr>
                        </a:solidFill>
                      </a:endParaRPr>
                    </a:p>
                  </a:txBody>
                  <a:tcPr/>
                </a:tc>
                <a:tc>
                  <a:txBody>
                    <a:bodyPr/>
                    <a:lstStyle/>
                    <a:p>
                      <a:r>
                        <a:rPr lang="en-US" dirty="0" smtClean="0">
                          <a:solidFill>
                            <a:schemeClr val="bg2">
                              <a:lumMod val="75000"/>
                            </a:schemeClr>
                          </a:solidFill>
                        </a:rPr>
                        <a:t>Operations  </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C</a:t>
                      </a:r>
                      <a:endParaRPr lang="en-US" dirty="0">
                        <a:solidFill>
                          <a:schemeClr val="bg2">
                            <a:lumMod val="75000"/>
                          </a:schemeClr>
                        </a:solidFill>
                      </a:endParaRPr>
                    </a:p>
                  </a:txBody>
                  <a:tcPr/>
                </a:tc>
                <a:tc>
                  <a:txBody>
                    <a:bodyPr/>
                    <a:lstStyle/>
                    <a:p>
                      <a:r>
                        <a:rPr lang="en-US" dirty="0" smtClean="0">
                          <a:solidFill>
                            <a:schemeClr val="bg2">
                              <a:lumMod val="75000"/>
                            </a:schemeClr>
                          </a:solidFill>
                        </a:rPr>
                        <a:t>Client</a:t>
                      </a:r>
                      <a:r>
                        <a:rPr lang="en-US" baseline="0" dirty="0" smtClean="0">
                          <a:solidFill>
                            <a:schemeClr val="bg2">
                              <a:lumMod val="75000"/>
                            </a:schemeClr>
                          </a:solidFill>
                        </a:rPr>
                        <a:t> Instrumentation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P</a:t>
                      </a:r>
                      <a:endParaRPr lang="en-US" dirty="0">
                        <a:solidFill>
                          <a:schemeClr val="bg2">
                            <a:lumMod val="75000"/>
                          </a:schemeClr>
                        </a:solidFill>
                      </a:endParaRPr>
                    </a:p>
                  </a:txBody>
                  <a:tcPr/>
                </a:tc>
                <a:tc>
                  <a:txBody>
                    <a:bodyPr/>
                    <a:lstStyle/>
                    <a:p>
                      <a:r>
                        <a:rPr lang="en-US" dirty="0" smtClean="0">
                          <a:solidFill>
                            <a:schemeClr val="bg2">
                              <a:lumMod val="75000"/>
                            </a:schemeClr>
                          </a:solidFill>
                        </a:rPr>
                        <a:t>Performance Testing</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D</a:t>
                      </a:r>
                      <a:endParaRPr lang="en-US" dirty="0">
                        <a:solidFill>
                          <a:schemeClr val="bg2">
                            <a:lumMod val="75000"/>
                          </a:schemeClr>
                        </a:solidFill>
                      </a:endParaRPr>
                    </a:p>
                  </a:txBody>
                  <a:tcPr/>
                </a:tc>
                <a:tc>
                  <a:txBody>
                    <a:bodyPr/>
                    <a:lstStyle/>
                    <a:p>
                      <a:r>
                        <a:rPr lang="en-US" dirty="0" smtClean="0">
                          <a:solidFill>
                            <a:schemeClr val="bg2">
                              <a:lumMod val="75000"/>
                            </a:schemeClr>
                          </a:solidFill>
                        </a:rPr>
                        <a:t>Data Mining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Q</a:t>
                      </a:r>
                      <a:endParaRPr lang="en-US" dirty="0">
                        <a:solidFill>
                          <a:schemeClr val="bg2">
                            <a:lumMod val="75000"/>
                          </a:schemeClr>
                        </a:solidFill>
                      </a:endParaRPr>
                    </a:p>
                  </a:txBody>
                  <a:tcPr/>
                </a:tc>
                <a:tc>
                  <a:txBody>
                    <a:bodyPr/>
                    <a:lstStyle/>
                    <a:p>
                      <a:r>
                        <a:rPr lang="en-US" dirty="0" smtClean="0">
                          <a:solidFill>
                            <a:schemeClr val="bg2">
                              <a:lumMod val="75000"/>
                            </a:schemeClr>
                          </a:solidFill>
                        </a:rPr>
                        <a:t>Quality Signal</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E</a:t>
                      </a:r>
                      <a:endParaRPr lang="en-US" dirty="0">
                        <a:solidFill>
                          <a:schemeClr val="bg2">
                            <a:lumMod val="75000"/>
                          </a:schemeClr>
                        </a:solidFill>
                      </a:endParaRPr>
                    </a:p>
                  </a:txBody>
                  <a:tcPr/>
                </a:tc>
                <a:tc>
                  <a:txBody>
                    <a:bodyPr/>
                    <a:lstStyle/>
                    <a:p>
                      <a:r>
                        <a:rPr lang="en-US" dirty="0" smtClean="0">
                          <a:solidFill>
                            <a:schemeClr val="bg2">
                              <a:lumMod val="75000"/>
                            </a:schemeClr>
                          </a:solidFill>
                        </a:rPr>
                        <a:t>Experimentation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R</a:t>
                      </a:r>
                      <a:endParaRPr lang="en-US" dirty="0">
                        <a:solidFill>
                          <a:schemeClr val="bg2">
                            <a:lumMod val="75000"/>
                          </a:schemeClr>
                        </a:solidFill>
                      </a:endParaRPr>
                    </a:p>
                  </a:txBody>
                  <a:tcPr/>
                </a:tc>
                <a:tc>
                  <a:txBody>
                    <a:bodyPr/>
                    <a:lstStyle/>
                    <a:p>
                      <a:r>
                        <a:rPr lang="en-US" dirty="0" smtClean="0">
                          <a:solidFill>
                            <a:schemeClr val="bg2">
                              <a:lumMod val="75000"/>
                            </a:schemeClr>
                          </a:solidFill>
                        </a:rPr>
                        <a:t>Real Data Input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F</a:t>
                      </a:r>
                      <a:endParaRPr lang="en-US" dirty="0">
                        <a:solidFill>
                          <a:schemeClr val="bg2">
                            <a:lumMod val="75000"/>
                          </a:schemeClr>
                        </a:solidFill>
                      </a:endParaRPr>
                    </a:p>
                  </a:txBody>
                  <a:tcPr/>
                </a:tc>
                <a:tc>
                  <a:txBody>
                    <a:bodyPr/>
                    <a:lstStyle/>
                    <a:p>
                      <a:r>
                        <a:rPr lang="en-US" dirty="0" smtClean="0">
                          <a:solidFill>
                            <a:schemeClr val="bg2">
                              <a:lumMod val="75000"/>
                            </a:schemeClr>
                          </a:solidFill>
                        </a:rPr>
                        <a:t>Fault Injection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S</a:t>
                      </a:r>
                      <a:endParaRPr lang="en-US" dirty="0">
                        <a:solidFill>
                          <a:schemeClr val="bg2">
                            <a:lumMod val="75000"/>
                          </a:schemeClr>
                        </a:solidFill>
                      </a:endParaRPr>
                    </a:p>
                  </a:txBody>
                  <a:tcPr/>
                </a:tc>
                <a:tc>
                  <a:txBody>
                    <a:bodyPr/>
                    <a:lstStyle/>
                    <a:p>
                      <a:r>
                        <a:rPr lang="en-US" dirty="0" smtClean="0">
                          <a:solidFill>
                            <a:schemeClr val="bg2">
                              <a:lumMod val="75000"/>
                            </a:schemeClr>
                          </a:solidFill>
                        </a:rPr>
                        <a:t>Service, Effect on</a:t>
                      </a:r>
                      <a:r>
                        <a:rPr lang="en-US" baseline="0" dirty="0" smtClean="0">
                          <a:solidFill>
                            <a:schemeClr val="bg2">
                              <a:lumMod val="75000"/>
                            </a:schemeClr>
                          </a:solidFill>
                        </a:rPr>
                        <a:t>;</a:t>
                      </a:r>
                    </a:p>
                    <a:p>
                      <a:r>
                        <a:rPr lang="en-US" baseline="0" dirty="0" smtClean="0">
                          <a:solidFill>
                            <a:schemeClr val="bg2">
                              <a:lumMod val="75000"/>
                            </a:schemeClr>
                          </a:solidFill>
                        </a:rPr>
                        <a:t>Synthetic Data Input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G</a:t>
                      </a:r>
                      <a:endParaRPr lang="en-US" dirty="0">
                        <a:solidFill>
                          <a:schemeClr val="bg2">
                            <a:lumMod val="75000"/>
                          </a:schemeClr>
                        </a:solidFill>
                      </a:endParaRPr>
                    </a:p>
                  </a:txBody>
                  <a:tcPr/>
                </a:tc>
                <a:tc>
                  <a:txBody>
                    <a:bodyPr/>
                    <a:lstStyle/>
                    <a:p>
                      <a:r>
                        <a:rPr lang="en-US" dirty="0" smtClean="0">
                          <a:solidFill>
                            <a:schemeClr val="bg2">
                              <a:lumMod val="75000"/>
                            </a:schemeClr>
                          </a:solidFill>
                        </a:rPr>
                        <a:t>Go / No-go for deployment</a:t>
                      </a:r>
                      <a:endParaRPr lang="en-US" dirty="0">
                        <a:solidFill>
                          <a:schemeClr val="bg2">
                            <a:lumMod val="75000"/>
                          </a:schemeClr>
                        </a:solidFill>
                      </a:endParaRPr>
                    </a:p>
                  </a:txBody>
                  <a:tcPr/>
                </a:tc>
                <a:tc>
                  <a:txBody>
                    <a:bodyPr/>
                    <a:lstStyle/>
                    <a:p>
                      <a:r>
                        <a:rPr lang="en-US" dirty="0" smtClean="0">
                          <a:solidFill>
                            <a:schemeClr val="bg2">
                              <a:lumMod val="75000"/>
                            </a:schemeClr>
                          </a:solidFill>
                        </a:rPr>
                        <a:t>T</a:t>
                      </a:r>
                      <a:endParaRPr lang="en-US" dirty="0">
                        <a:solidFill>
                          <a:schemeClr val="bg2">
                            <a:lumMod val="75000"/>
                          </a:schemeClr>
                        </a:solidFill>
                      </a:endParaRPr>
                    </a:p>
                  </a:txBody>
                  <a:tcPr/>
                </a:tc>
                <a:tc>
                  <a:txBody>
                    <a:bodyPr/>
                    <a:lstStyle/>
                    <a:p>
                      <a:r>
                        <a:rPr lang="en-US" dirty="0" smtClean="0">
                          <a:solidFill>
                            <a:schemeClr val="bg2">
                              <a:lumMod val="75000"/>
                            </a:schemeClr>
                          </a:solidFill>
                        </a:rPr>
                        <a:t>Three Stages</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H</a:t>
                      </a:r>
                      <a:endParaRPr lang="en-US" dirty="0">
                        <a:solidFill>
                          <a:schemeClr val="bg2">
                            <a:lumMod val="75000"/>
                          </a:schemeClr>
                        </a:solidFill>
                      </a:endParaRPr>
                    </a:p>
                  </a:txBody>
                  <a:tcPr/>
                </a:tc>
                <a:tc>
                  <a:txBody>
                    <a:bodyPr/>
                    <a:lstStyle/>
                    <a:p>
                      <a:r>
                        <a:rPr lang="en-US" dirty="0" smtClean="0">
                          <a:solidFill>
                            <a:schemeClr val="bg2">
                              <a:lumMod val="75000"/>
                            </a:schemeClr>
                          </a:solidFill>
                        </a:rPr>
                        <a:t>High Availability</a:t>
                      </a:r>
                      <a:endParaRPr lang="en-US" dirty="0">
                        <a:solidFill>
                          <a:schemeClr val="bg2">
                            <a:lumMod val="75000"/>
                          </a:schemeClr>
                        </a:solidFill>
                      </a:endParaRPr>
                    </a:p>
                  </a:txBody>
                  <a:tcPr/>
                </a:tc>
                <a:tc>
                  <a:txBody>
                    <a:bodyPr/>
                    <a:lstStyle/>
                    <a:p>
                      <a:r>
                        <a:rPr lang="en-US" dirty="0" smtClean="0">
                          <a:solidFill>
                            <a:schemeClr val="bg2">
                              <a:lumMod val="75000"/>
                            </a:schemeClr>
                          </a:solidFill>
                        </a:rPr>
                        <a:t>U</a:t>
                      </a:r>
                      <a:endParaRPr lang="en-US" dirty="0">
                        <a:solidFill>
                          <a:schemeClr val="bg2">
                            <a:lumMod val="75000"/>
                          </a:schemeClr>
                        </a:solidFill>
                      </a:endParaRPr>
                    </a:p>
                  </a:txBody>
                  <a:tcPr/>
                </a:tc>
                <a:tc>
                  <a:txBody>
                    <a:bodyPr/>
                    <a:lstStyle/>
                    <a:p>
                      <a:r>
                        <a:rPr lang="en-US" dirty="0" smtClean="0">
                          <a:solidFill>
                            <a:schemeClr val="bg2">
                              <a:lumMod val="75000"/>
                            </a:schemeClr>
                          </a:solidFill>
                        </a:rPr>
                        <a:t>Users, Experiment with</a:t>
                      </a:r>
                      <a:endParaRPr lang="en-US" dirty="0">
                        <a:solidFill>
                          <a:schemeClr val="bg2">
                            <a:lumMod val="75000"/>
                          </a:schemeClr>
                        </a:solidFill>
                      </a:endParaRPr>
                    </a:p>
                  </a:txBody>
                  <a:tcPr/>
                </a:tc>
              </a:tr>
              <a:tr h="370840">
                <a:tc>
                  <a:txBody>
                    <a:bodyPr/>
                    <a:lstStyle/>
                    <a:p>
                      <a:r>
                        <a:rPr lang="en-US" dirty="0" smtClean="0">
                          <a:solidFill>
                            <a:schemeClr val="tx1"/>
                          </a:solidFill>
                        </a:rPr>
                        <a:t>I</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Iterative Virtuous Cycle</a:t>
                      </a:r>
                    </a:p>
                  </a:txBody>
                  <a:tcPr/>
                </a:tc>
                <a:tc>
                  <a:txBody>
                    <a:bodyPr/>
                    <a:lstStyle/>
                    <a:p>
                      <a:r>
                        <a:rPr lang="en-US" dirty="0" smtClean="0">
                          <a:solidFill>
                            <a:schemeClr val="bg2">
                              <a:lumMod val="75000"/>
                            </a:schemeClr>
                          </a:solidFill>
                        </a:rPr>
                        <a:t>V</a:t>
                      </a:r>
                      <a:endParaRPr lang="en-US" dirty="0">
                        <a:solidFill>
                          <a:schemeClr val="bg2">
                            <a:lumMod val="75000"/>
                          </a:schemeClr>
                        </a:solidFill>
                      </a:endParaRPr>
                    </a:p>
                  </a:txBody>
                  <a:tcPr/>
                </a:tc>
                <a:tc>
                  <a:txBody>
                    <a:bodyPr/>
                    <a:lstStyle/>
                    <a:p>
                      <a:r>
                        <a:rPr lang="en-US" dirty="0" smtClean="0">
                          <a:solidFill>
                            <a:schemeClr val="bg2">
                              <a:lumMod val="75000"/>
                            </a:schemeClr>
                          </a:solidFill>
                        </a:rPr>
                        <a:t>Validation in</a:t>
                      </a:r>
                      <a:r>
                        <a:rPr lang="en-US" baseline="0" dirty="0" smtClean="0">
                          <a:solidFill>
                            <a:schemeClr val="bg2">
                              <a:lumMod val="75000"/>
                            </a:schemeClr>
                          </a:solidFill>
                        </a:rPr>
                        <a:t> Data Center</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J</a:t>
                      </a:r>
                      <a:endParaRPr lang="en-US" dirty="0">
                        <a:solidFill>
                          <a:schemeClr val="bg2">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bg2">
                              <a:lumMod val="75000"/>
                            </a:schemeClr>
                          </a:solidFill>
                          <a:latin typeface="+mn-lt"/>
                          <a:ea typeface="+mn-ea"/>
                          <a:cs typeface="+mn-cs"/>
                        </a:rPr>
                        <a:t>JSI: J-script Instrumentation</a:t>
                      </a:r>
                      <a:endParaRPr lang="en-US" sz="1800" kern="1200" noProof="0" dirty="0">
                        <a:solidFill>
                          <a:schemeClr val="bg2">
                            <a:lumMod val="75000"/>
                          </a:schemeClr>
                        </a:solidFill>
                        <a:latin typeface="+mn-lt"/>
                        <a:ea typeface="+mn-ea"/>
                        <a:cs typeface="+mn-cs"/>
                      </a:endParaRPr>
                    </a:p>
                  </a:txBody>
                  <a:tcPr/>
                </a:tc>
                <a:tc>
                  <a:txBody>
                    <a:bodyPr/>
                    <a:lstStyle/>
                    <a:p>
                      <a:r>
                        <a:rPr lang="en-US" dirty="0" smtClean="0">
                          <a:solidFill>
                            <a:schemeClr val="bg2">
                              <a:lumMod val="75000"/>
                            </a:schemeClr>
                          </a:solidFill>
                        </a:rPr>
                        <a:t>W</a:t>
                      </a:r>
                      <a:endParaRPr lang="en-US" dirty="0">
                        <a:solidFill>
                          <a:schemeClr val="bg2">
                            <a:lumMod val="75000"/>
                          </a:schemeClr>
                        </a:solidFill>
                      </a:endParaRPr>
                    </a:p>
                  </a:txBody>
                  <a:tcPr/>
                </a:tc>
                <a:tc>
                  <a:txBody>
                    <a:bodyPr/>
                    <a:lstStyle/>
                    <a:p>
                      <a:r>
                        <a:rPr lang="en-US" dirty="0" smtClean="0">
                          <a:solidFill>
                            <a:schemeClr val="bg2">
                              <a:lumMod val="75000"/>
                            </a:schemeClr>
                          </a:solidFill>
                        </a:rPr>
                        <a:t>Write Once, Test Anywhere</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K</a:t>
                      </a:r>
                      <a:endParaRPr lang="en-US" dirty="0">
                        <a:solidFill>
                          <a:schemeClr val="bg2">
                            <a:lumMod val="75000"/>
                          </a:schemeClr>
                        </a:solidFill>
                      </a:endParaRPr>
                    </a:p>
                  </a:txBody>
                  <a:tcPr/>
                </a:tc>
                <a:tc>
                  <a:txBody>
                    <a:bodyPr/>
                    <a:lstStyle/>
                    <a:p>
                      <a:r>
                        <a:rPr lang="en-US" dirty="0" smtClean="0">
                          <a:solidFill>
                            <a:schemeClr val="bg2">
                              <a:lumMod val="75000"/>
                            </a:schemeClr>
                          </a:solidFill>
                        </a:rPr>
                        <a:t>Kill production instances</a:t>
                      </a:r>
                      <a:endParaRPr lang="en-US" dirty="0">
                        <a:solidFill>
                          <a:schemeClr val="bg2">
                            <a:lumMod val="75000"/>
                          </a:schemeClr>
                        </a:solidFill>
                      </a:endParaRPr>
                    </a:p>
                  </a:txBody>
                  <a:tcPr/>
                </a:tc>
                <a:tc>
                  <a:txBody>
                    <a:bodyPr/>
                    <a:lstStyle/>
                    <a:p>
                      <a:r>
                        <a:rPr lang="en-US" dirty="0" smtClean="0">
                          <a:solidFill>
                            <a:schemeClr val="bg2">
                              <a:lumMod val="75000"/>
                            </a:schemeClr>
                          </a:solidFill>
                        </a:rPr>
                        <a:t>X</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eXposure Control</a:t>
                      </a:r>
                    </a:p>
                  </a:txBody>
                  <a:tcPr/>
                </a:tc>
              </a:tr>
              <a:tr h="370840">
                <a:tc>
                  <a:txBody>
                    <a:bodyPr/>
                    <a:lstStyle/>
                    <a:p>
                      <a:r>
                        <a:rPr lang="en-US" dirty="0" smtClean="0">
                          <a:solidFill>
                            <a:schemeClr val="bg2">
                              <a:lumMod val="75000"/>
                            </a:schemeClr>
                          </a:solidFill>
                        </a:rPr>
                        <a:t>L</a:t>
                      </a:r>
                      <a:endParaRPr lang="en-US" dirty="0">
                        <a:solidFill>
                          <a:schemeClr val="bg2">
                            <a:lumMod val="75000"/>
                          </a:schemeClr>
                        </a:solidFill>
                      </a:endParaRPr>
                    </a:p>
                  </a:txBody>
                  <a:tcPr/>
                </a:tc>
                <a:tc>
                  <a:txBody>
                    <a:bodyPr/>
                    <a:lstStyle/>
                    <a:p>
                      <a:r>
                        <a:rPr lang="en-US" dirty="0" smtClean="0">
                          <a:solidFill>
                            <a:schemeClr val="bg2">
                              <a:lumMod val="75000"/>
                            </a:schemeClr>
                          </a:solidFill>
                        </a:rPr>
                        <a:t>Load Testing in Production</a:t>
                      </a:r>
                      <a:endParaRPr lang="en-US" dirty="0">
                        <a:solidFill>
                          <a:schemeClr val="bg2">
                            <a:lumMod val="75000"/>
                          </a:schemeClr>
                        </a:solidFill>
                      </a:endParaRPr>
                    </a:p>
                  </a:txBody>
                  <a:tcPr/>
                </a:tc>
                <a:tc>
                  <a:txBody>
                    <a:bodyPr/>
                    <a:lstStyle/>
                    <a:p>
                      <a:r>
                        <a:rPr lang="en-US" dirty="0" smtClean="0">
                          <a:solidFill>
                            <a:schemeClr val="tx1"/>
                          </a:solidFill>
                        </a:rPr>
                        <a:t>Y</a:t>
                      </a:r>
                      <a:endParaRPr lang="en-US" dirty="0">
                        <a:solidFill>
                          <a:schemeClr val="tx1"/>
                        </a:solidFill>
                      </a:endParaRPr>
                    </a:p>
                  </a:txBody>
                  <a:tcPr/>
                </a:tc>
                <a:tc>
                  <a:txBody>
                    <a:bodyPr/>
                    <a:lstStyle/>
                    <a:p>
                      <a:r>
                        <a:rPr lang="en-US" dirty="0" smtClean="0">
                          <a:solidFill>
                            <a:schemeClr val="tx1"/>
                          </a:solidFill>
                        </a:rPr>
                        <a:t>Y TiP?</a:t>
                      </a:r>
                      <a:endParaRPr lang="en-US" dirty="0">
                        <a:solidFill>
                          <a:schemeClr val="tx1"/>
                        </a:solidFill>
                      </a:endParaRPr>
                    </a:p>
                  </a:txBody>
                  <a:tcPr/>
                </a:tc>
              </a:tr>
              <a:tr h="370840">
                <a:tc>
                  <a:txBody>
                    <a:bodyPr/>
                    <a:lstStyle/>
                    <a:p>
                      <a:r>
                        <a:rPr lang="en-US" dirty="0" smtClean="0">
                          <a:solidFill>
                            <a:schemeClr val="bg2">
                              <a:lumMod val="75000"/>
                            </a:schemeClr>
                          </a:solidFill>
                        </a:rPr>
                        <a:t>M</a:t>
                      </a:r>
                      <a:endParaRPr lang="en-US" dirty="0">
                        <a:solidFill>
                          <a:schemeClr val="bg2">
                            <a:lumMod val="75000"/>
                          </a:schemeClr>
                        </a:solidFill>
                      </a:endParaRPr>
                    </a:p>
                  </a:txBody>
                  <a:tcPr/>
                </a:tc>
                <a:tc>
                  <a:txBody>
                    <a:bodyPr/>
                    <a:lstStyle/>
                    <a:p>
                      <a:r>
                        <a:rPr lang="en-US" dirty="0" smtClean="0">
                          <a:solidFill>
                            <a:schemeClr val="bg2">
                              <a:lumMod val="75000"/>
                            </a:schemeClr>
                          </a:solidFill>
                        </a:rPr>
                        <a:t>Methodologies</a:t>
                      </a:r>
                      <a:endParaRPr lang="en-US" dirty="0">
                        <a:solidFill>
                          <a:schemeClr val="bg2">
                            <a:lumMod val="75000"/>
                          </a:schemeClr>
                        </a:solidFill>
                      </a:endParaRPr>
                    </a:p>
                  </a:txBody>
                  <a:tcPr/>
                </a:tc>
                <a:tc>
                  <a:txBody>
                    <a:bodyPr/>
                    <a:lstStyle/>
                    <a:p>
                      <a:r>
                        <a:rPr lang="en-US" dirty="0" smtClean="0">
                          <a:solidFill>
                            <a:schemeClr val="bg2">
                              <a:lumMod val="75000"/>
                            </a:schemeClr>
                          </a:solidFill>
                        </a:rPr>
                        <a:t>Z</a:t>
                      </a:r>
                      <a:endParaRPr lang="en-US" dirty="0">
                        <a:solidFill>
                          <a:schemeClr val="bg2">
                            <a:lumMod val="75000"/>
                          </a:schemeClr>
                        </a:solidFill>
                      </a:endParaRPr>
                    </a:p>
                  </a:txBody>
                  <a:tcPr/>
                </a:tc>
                <a:tc>
                  <a:txBody>
                    <a:bodyPr/>
                    <a:lstStyle/>
                    <a:p>
                      <a:r>
                        <a:rPr lang="en-US" dirty="0" smtClean="0">
                          <a:solidFill>
                            <a:schemeClr val="bg2">
                              <a:lumMod val="75000"/>
                            </a:schemeClr>
                          </a:solidFill>
                        </a:rPr>
                        <a:t>Zymurgy</a:t>
                      </a:r>
                      <a:endParaRPr lang="en-US" dirty="0">
                        <a:solidFill>
                          <a:schemeClr val="bg2">
                            <a:lumMod val="75000"/>
                          </a:schemeClr>
                        </a:solidFill>
                      </a:endParaRPr>
                    </a:p>
                  </a:txBody>
                  <a:tcPr/>
                </a:tc>
              </a:tr>
            </a:tbl>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t>9</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a:t>
            </a:r>
            <a:r>
              <a:rPr lang="en-US" u="sng" dirty="0" smtClean="0"/>
              <a:t>N</a:t>
            </a:r>
            <a:r>
              <a:rPr lang="en-US" dirty="0" smtClean="0"/>
              <a:t>ot to Do</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90</a:t>
            </a:fld>
            <a:endParaRPr lang="en-US" dirty="0"/>
          </a:p>
        </p:txBody>
      </p:sp>
    </p:spTree>
    <p:extLst>
      <p:ext uri="{BB962C8B-B14F-4D97-AF65-F5344CB8AC3E}">
        <p14:creationId xmlns:p14="http://schemas.microsoft.com/office/powerpoint/2010/main" val="249695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Tester mindshift</a:t>
            </a:r>
            <a:endParaRPr lang="en-US" dirty="0"/>
          </a:p>
        </p:txBody>
      </p:sp>
      <p:pic>
        <p:nvPicPr>
          <p:cNvPr id="1026" name="Picture 2" descr="C:\Users\seliot\Pictures\TiP.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289407"/>
            <a:ext cx="3810000" cy="477909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4267200" y="1295400"/>
            <a:ext cx="4495800" cy="4830763"/>
          </a:xfrm>
        </p:spPr>
        <p:txBody>
          <a:bodyPr>
            <a:normAutofit lnSpcReduction="10000"/>
          </a:bodyPr>
          <a:lstStyle/>
          <a:p>
            <a:pPr>
              <a:spcAft>
                <a:spcPts val="1200"/>
              </a:spcAft>
            </a:pPr>
            <a:r>
              <a:rPr lang="en-US" sz="2800" dirty="0" smtClean="0"/>
              <a:t>“Stay </a:t>
            </a:r>
            <a:r>
              <a:rPr lang="en-US" sz="2800" dirty="0"/>
              <a:t>buggy, my friends</a:t>
            </a:r>
            <a:r>
              <a:rPr lang="en-US" sz="2800" dirty="0" smtClean="0"/>
              <a:t>...”</a:t>
            </a:r>
            <a:endParaRPr lang="en-US" sz="2800" dirty="0"/>
          </a:p>
          <a:p>
            <a:pPr>
              <a:spcAft>
                <a:spcPts val="1200"/>
              </a:spcAft>
            </a:pPr>
            <a:r>
              <a:rPr lang="en-US" sz="2800" dirty="0" smtClean="0"/>
              <a:t>“That's </a:t>
            </a:r>
            <a:r>
              <a:rPr lang="en-US" sz="2800" dirty="0"/>
              <a:t>our motto here. Doesn't work to well in practice, actually. </a:t>
            </a:r>
            <a:r>
              <a:rPr lang="en-US" sz="2800" dirty="0" smtClean="0"/>
              <a:t>“</a:t>
            </a:r>
          </a:p>
          <a:p>
            <a:pPr>
              <a:spcAft>
                <a:spcPts val="1200"/>
              </a:spcAft>
            </a:pPr>
            <a:r>
              <a:rPr lang="en-US" sz="2800" dirty="0" smtClean="0"/>
              <a:t>“Then </a:t>
            </a:r>
            <a:r>
              <a:rPr lang="en-US" sz="2800" dirty="0"/>
              <a:t>blame all issues on QA -_- </a:t>
            </a:r>
            <a:r>
              <a:rPr lang="en-US" sz="2800" dirty="0" smtClean="0"/>
              <a:t>“</a:t>
            </a:r>
          </a:p>
          <a:p>
            <a:pPr>
              <a:spcAft>
                <a:spcPts val="1200"/>
              </a:spcAft>
            </a:pPr>
            <a:r>
              <a:rPr lang="en-US" sz="2800" dirty="0" smtClean="0"/>
              <a:t>“you </a:t>
            </a:r>
            <a:r>
              <a:rPr lang="en-US" sz="2800" dirty="0"/>
              <a:t>don't even have to </a:t>
            </a:r>
            <a:r>
              <a:rPr lang="en-US" sz="2800" dirty="0" smtClean="0"/>
              <a:t>hire </a:t>
            </a:r>
            <a:r>
              <a:rPr lang="en-US" sz="2800" dirty="0"/>
              <a:t>testers....they're just called </a:t>
            </a:r>
            <a:r>
              <a:rPr lang="en-US" sz="2800" dirty="0" smtClean="0"/>
              <a:t>‘clients’.”</a:t>
            </a:r>
            <a:endParaRPr lang="en-US" sz="2800" dirty="0"/>
          </a:p>
        </p:txBody>
      </p:sp>
    </p:spTree>
    <p:extLst>
      <p:ext uri="{BB962C8B-B14F-4D97-AF65-F5344CB8AC3E}">
        <p14:creationId xmlns:p14="http://schemas.microsoft.com/office/powerpoint/2010/main" val="269442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95400"/>
          </a:xfrm>
        </p:spPr>
        <p:txBody>
          <a:bodyPr/>
          <a:lstStyle/>
          <a:p>
            <a:r>
              <a:rPr lang="en-US" dirty="0" smtClean="0"/>
              <a:t>TiP is a </a:t>
            </a:r>
            <a:r>
              <a:rPr lang="en-US" dirty="0"/>
              <a:t>common and costly technical </a:t>
            </a:r>
            <a:r>
              <a:rPr lang="en-US" dirty="0" smtClean="0"/>
              <a:t>malpractice</a:t>
            </a:r>
            <a:endParaRPr lang="en-US" dirty="0"/>
          </a:p>
        </p:txBody>
      </p:sp>
      <p:sp>
        <p:nvSpPr>
          <p:cNvPr id="3" name="Content Placeholder 2"/>
          <p:cNvSpPr>
            <a:spLocks noGrp="1"/>
          </p:cNvSpPr>
          <p:nvPr>
            <p:ph idx="1"/>
          </p:nvPr>
        </p:nvSpPr>
        <p:spPr>
          <a:xfrm>
            <a:off x="457200" y="1600200"/>
            <a:ext cx="8305800" cy="4876800"/>
          </a:xfrm>
        </p:spPr>
        <p:txBody>
          <a:bodyPr>
            <a:normAutofit fontScale="85000" lnSpcReduction="20000"/>
          </a:bodyPr>
          <a:lstStyle/>
          <a:p>
            <a:pPr marL="0" indent="0">
              <a:buNone/>
            </a:pPr>
            <a:r>
              <a:rPr lang="en-US" dirty="0" smtClean="0"/>
              <a:t>“Simply</a:t>
            </a:r>
            <a:r>
              <a:rPr lang="en-US" dirty="0"/>
              <a:t>, you should have a separate test system that is identical to your production </a:t>
            </a:r>
            <a:r>
              <a:rPr lang="en-US" dirty="0" smtClean="0"/>
              <a:t>system”</a:t>
            </a:r>
          </a:p>
          <a:p>
            <a:r>
              <a:rPr lang="en-US" dirty="0" smtClean="0"/>
              <a:t>If you do not have the resources for this, instead maintain:</a:t>
            </a:r>
          </a:p>
          <a:p>
            <a:pPr lvl="1"/>
            <a:r>
              <a:rPr lang="en-US" sz="2100" dirty="0" smtClean="0"/>
              <a:t>a </a:t>
            </a:r>
            <a:r>
              <a:rPr lang="en-US" sz="2100" dirty="0"/>
              <a:t>scaled-down environment with load generators that duplicate the expected load. </a:t>
            </a:r>
          </a:p>
          <a:p>
            <a:pPr lvl="1"/>
            <a:r>
              <a:rPr lang="en-US" sz="2100" dirty="0" smtClean="0"/>
              <a:t>a </a:t>
            </a:r>
            <a:r>
              <a:rPr lang="en-US" sz="2100" dirty="0"/>
              <a:t>model or simulation of the environment.</a:t>
            </a:r>
          </a:p>
          <a:p>
            <a:pPr marL="0" indent="0">
              <a:buNone/>
            </a:pPr>
            <a:endParaRPr lang="en-US" dirty="0" smtClean="0"/>
          </a:p>
          <a:p>
            <a:pPr marL="0" indent="0">
              <a:buNone/>
            </a:pPr>
            <a:r>
              <a:rPr lang="en-US" dirty="0" smtClean="0"/>
              <a:t>“One </a:t>
            </a:r>
            <a:r>
              <a:rPr lang="en-US" dirty="0"/>
              <a:t>mistake in particular was that the bank had created two application servers on </a:t>
            </a:r>
            <a:r>
              <a:rPr lang="en-US" dirty="0" smtClean="0"/>
              <a:t>a single </a:t>
            </a:r>
            <a:r>
              <a:rPr lang="en-US" dirty="0"/>
              <a:t>installation of WebSphere Application Server </a:t>
            </a:r>
            <a:r>
              <a:rPr lang="en-US" dirty="0" smtClean="0"/>
              <a:t>base”</a:t>
            </a:r>
            <a:endParaRPr lang="en-US" dirty="0"/>
          </a:p>
          <a:p>
            <a:r>
              <a:rPr lang="en-US" dirty="0" smtClean="0"/>
              <a:t>Because </a:t>
            </a:r>
            <a:r>
              <a:rPr lang="en-US" dirty="0"/>
              <a:t>both </a:t>
            </a:r>
            <a:r>
              <a:rPr lang="en-US" dirty="0" smtClean="0"/>
              <a:t>[prod and test]… </a:t>
            </a:r>
            <a:r>
              <a:rPr lang="en-US" dirty="0"/>
              <a:t>ran on the same base WebSphere Application </a:t>
            </a:r>
            <a:r>
              <a:rPr lang="en-US" dirty="0" smtClean="0"/>
              <a:t>Server</a:t>
            </a:r>
          </a:p>
          <a:p>
            <a:pPr lvl="1"/>
            <a:r>
              <a:rPr lang="en-US" sz="2100" dirty="0" smtClean="0"/>
              <a:t>their </a:t>
            </a:r>
            <a:r>
              <a:rPr lang="en-US" sz="2100" dirty="0"/>
              <a:t>logs are </a:t>
            </a:r>
            <a:r>
              <a:rPr lang="en-US" sz="2100" dirty="0" smtClean="0"/>
              <a:t>shared</a:t>
            </a:r>
          </a:p>
          <a:p>
            <a:pPr lvl="1"/>
            <a:r>
              <a:rPr lang="en-US" sz="2100" dirty="0" smtClean="0"/>
              <a:t>any </a:t>
            </a:r>
            <a:r>
              <a:rPr lang="en-US" sz="2100" dirty="0"/>
              <a:t>upgrade to </a:t>
            </a:r>
            <a:r>
              <a:rPr lang="en-US" sz="2100" dirty="0" smtClean="0"/>
              <a:t>the SDK </a:t>
            </a:r>
            <a:r>
              <a:rPr lang="en-US" sz="2100" dirty="0"/>
              <a:t>would disrupt both application </a:t>
            </a:r>
            <a:r>
              <a:rPr lang="en-US" sz="2100" dirty="0" smtClean="0"/>
              <a:t>servers</a:t>
            </a:r>
          </a:p>
          <a:p>
            <a:pPr lvl="1"/>
            <a:endParaRPr lang="en-US" dirty="0"/>
          </a:p>
          <a:p>
            <a:pPr lvl="1"/>
            <a:endParaRPr lang="en-US" dirty="0" smtClean="0"/>
          </a:p>
          <a:p>
            <a:pPr marL="457200" lvl="1" indent="0">
              <a:buNone/>
            </a:pPr>
            <a:r>
              <a:rPr lang="en-US" dirty="0" smtClean="0"/>
              <a:t>[IBM, 2011]</a:t>
            </a:r>
            <a:endParaRPr lang="en-US" dirty="0"/>
          </a:p>
        </p:txBody>
      </p:sp>
      <p:pic>
        <p:nvPicPr>
          <p:cNvPr id="2050" name="Picture 2" descr="http://blogs.msdn.com/cfs-file.ashx/__key/communityserver-blogs-components-weblogfiles/00-00-01-32-02-metablogapi/8664.image_5F00_2F8B4FE4.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0200" y="5486400"/>
            <a:ext cx="2066925" cy="91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11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u="sng" dirty="0" smtClean="0"/>
              <a:t>N</a:t>
            </a:r>
            <a:r>
              <a:rPr lang="en-US" dirty="0" smtClean="0"/>
              <a:t>ot to Do, IBM</a:t>
            </a:r>
            <a:endParaRPr lang="en-US" dirty="0"/>
          </a:p>
        </p:txBody>
      </p:sp>
      <p:sp>
        <p:nvSpPr>
          <p:cNvPr id="3" name="Content Placeholder 2"/>
          <p:cNvSpPr>
            <a:spLocks noGrp="1"/>
          </p:cNvSpPr>
          <p:nvPr>
            <p:ph idx="1"/>
          </p:nvPr>
        </p:nvSpPr>
        <p:spPr/>
        <p:txBody>
          <a:bodyPr>
            <a:normAutofit/>
          </a:bodyPr>
          <a:lstStyle/>
          <a:p>
            <a:pPr lvl="0"/>
            <a:r>
              <a:rPr lang="en-US" dirty="0" smtClean="0"/>
              <a:t>Disrupt user </a:t>
            </a:r>
            <a:r>
              <a:rPr lang="en-US" dirty="0"/>
              <a:t>experience introduced by testing: </a:t>
            </a:r>
            <a:r>
              <a:rPr lang="en-US" dirty="0" smtClean="0"/>
              <a:t>for example: outages</a:t>
            </a:r>
          </a:p>
          <a:p>
            <a:pPr lvl="0"/>
            <a:endParaRPr lang="en-US" dirty="0"/>
          </a:p>
          <a:p>
            <a:pPr lvl="0" fontAlgn="ctr"/>
            <a:r>
              <a:rPr lang="en-US" dirty="0" smtClean="0"/>
              <a:t>Failure to understand the production environment and the effect of TiP on it.</a:t>
            </a:r>
          </a:p>
          <a:p>
            <a:pPr lvl="0" fontAlgn="ctr"/>
            <a:endParaRPr lang="en-US" dirty="0" smtClean="0"/>
          </a:p>
          <a:p>
            <a:pPr lvl="0" fontAlgn="ctr"/>
            <a:r>
              <a:rPr lang="en-US" dirty="0" smtClean="0"/>
              <a:t>Co-mingling/corrupting production data</a:t>
            </a:r>
            <a:endParaRPr lang="en-US" dirty="0"/>
          </a:p>
        </p:txBody>
      </p:sp>
      <p:pic>
        <p:nvPicPr>
          <p:cNvPr id="2050" name="Picture 2" descr="http://blogs.msdn.com/cfs-file.ashx/__key/communityserver-blogs-components-weblogfiles/00-00-01-32-02-metablogapi/5444.image_5F00_5E510886.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415" l="9877" r="89815"/>
                    </a14:imgEffect>
                  </a14:imgLayer>
                </a14:imgProps>
              </a:ext>
              <a:ext uri="{28A0092B-C50C-407E-A947-70E740481C1C}">
                <a14:useLocalDpi xmlns:a14="http://schemas.microsoft.com/office/drawing/2010/main"/>
              </a:ext>
            </a:extLst>
          </a:blip>
          <a:srcRect/>
          <a:stretch>
            <a:fillRect/>
          </a:stretch>
        </p:blipFill>
        <p:spPr bwMode="auto">
          <a:xfrm>
            <a:off x="6324600" y="2895600"/>
            <a:ext cx="30861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36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Wireless Mouse?</a:t>
            </a:r>
            <a:endParaRPr lang="en-US" dirty="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99" y="1143000"/>
            <a:ext cx="8239125" cy="491490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3026229" y="3647623"/>
            <a:ext cx="838200" cy="387348"/>
          </a:xfrm>
          <a:prstGeom prst="round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330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u="sng" dirty="0"/>
              <a:t>N</a:t>
            </a:r>
            <a:r>
              <a:rPr lang="en-US" dirty="0"/>
              <a:t>ot to Do, </a:t>
            </a:r>
            <a:r>
              <a:rPr lang="en-US" dirty="0" smtClean="0"/>
              <a:t>Amazon</a:t>
            </a:r>
            <a:endParaRPr lang="en-US" dirty="0"/>
          </a:p>
        </p:txBody>
      </p:sp>
      <p:sp>
        <p:nvSpPr>
          <p:cNvPr id="3" name="Content Placeholder 2"/>
          <p:cNvSpPr>
            <a:spLocks noGrp="1"/>
          </p:cNvSpPr>
          <p:nvPr>
            <p:ph idx="1"/>
          </p:nvPr>
        </p:nvSpPr>
        <p:spPr>
          <a:xfrm>
            <a:off x="457200" y="1219200"/>
            <a:ext cx="8229600" cy="2895599"/>
          </a:xfrm>
        </p:spPr>
        <p:txBody>
          <a:bodyPr>
            <a:normAutofit lnSpcReduction="10000"/>
          </a:bodyPr>
          <a:lstStyle/>
          <a:p>
            <a:pPr lvl="0"/>
            <a:r>
              <a:rPr lang="en-US" dirty="0"/>
              <a:t>Exposure of test artifacts to end users: e.g. exposed test items, test emails </a:t>
            </a:r>
            <a:r>
              <a:rPr lang="en-US" dirty="0" smtClean="0"/>
              <a:t>sent</a:t>
            </a:r>
          </a:p>
          <a:p>
            <a:pPr lvl="0"/>
            <a:endParaRPr lang="en-US" dirty="0"/>
          </a:p>
          <a:p>
            <a:pPr lvl="0" fontAlgn="ctr"/>
            <a:r>
              <a:rPr lang="en-US" dirty="0" smtClean="0"/>
              <a:t>Misuse </a:t>
            </a:r>
            <a:r>
              <a:rPr lang="en-US" dirty="0"/>
              <a:t>of PII customer data</a:t>
            </a:r>
          </a:p>
          <a:p>
            <a:endParaRPr lang="en-US" dirty="0" smtClean="0"/>
          </a:p>
          <a:p>
            <a:r>
              <a:rPr lang="en-US" dirty="0" smtClean="0"/>
              <a:t>Leaking </a:t>
            </a:r>
            <a:r>
              <a:rPr lang="en-US" dirty="0"/>
              <a:t>sensitive new features prior to official </a:t>
            </a:r>
            <a:r>
              <a:rPr lang="en-US" dirty="0" smtClean="0"/>
              <a:t>launch</a:t>
            </a:r>
            <a:endParaRPr lang="en-US" dirty="0"/>
          </a:p>
        </p:txBody>
      </p:sp>
    </p:spTree>
    <p:extLst>
      <p:ext uri="{BB962C8B-B14F-4D97-AF65-F5344CB8AC3E}">
        <p14:creationId xmlns:p14="http://schemas.microsoft.com/office/powerpoint/2010/main" val="166772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4000" dirty="0"/>
              <a:t>Amazon's Digital Video sneak peek</a:t>
            </a:r>
          </a:p>
        </p:txBody>
      </p:sp>
      <p:sp>
        <p:nvSpPr>
          <p:cNvPr id="4" name="Slide Number Placeholder 3"/>
          <p:cNvSpPr>
            <a:spLocks noGrp="1"/>
          </p:cNvSpPr>
          <p:nvPr>
            <p:ph type="sldNum" sz="quarter" idx="12"/>
          </p:nvPr>
        </p:nvSpPr>
        <p:spPr/>
        <p:txBody>
          <a:bodyPr/>
          <a:lstStyle/>
          <a:p>
            <a:fld id="{0E80665F-2521-4C7E-AB43-782584C3C534}" type="slidenum">
              <a:rPr lang="en-US" smtClean="0"/>
              <a:t>96</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762000"/>
            <a:ext cx="8458200" cy="596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096000" y="5943600"/>
            <a:ext cx="1407758" cy="276999"/>
          </a:xfrm>
          <a:prstGeom prst="rect">
            <a:avLst/>
          </a:prstGeom>
        </p:spPr>
        <p:txBody>
          <a:bodyPr wrap="none">
            <a:spAutoFit/>
          </a:bodyPr>
          <a:lstStyle/>
          <a:p>
            <a:pPr>
              <a:defRPr/>
            </a:pPr>
            <a:r>
              <a:rPr lang="en-US" sz="1200" dirty="0"/>
              <a:t>[Kokogiak, 2006]</a:t>
            </a:r>
          </a:p>
        </p:txBody>
      </p:sp>
    </p:spTree>
    <p:extLst>
      <p:ext uri="{BB962C8B-B14F-4D97-AF65-F5344CB8AC3E}">
        <p14:creationId xmlns:p14="http://schemas.microsoft.com/office/powerpoint/2010/main" val="246054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A-Z</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94520370"/>
              </p:ext>
            </p:extLst>
          </p:nvPr>
        </p:nvGraphicFramePr>
        <p:xfrm>
          <a:off x="457202" y="1219200"/>
          <a:ext cx="8229599" cy="5090160"/>
        </p:xfrm>
        <a:graphic>
          <a:graphicData uri="http://schemas.openxmlformats.org/drawingml/2006/table">
            <a:tbl>
              <a:tblPr bandRow="1">
                <a:tableStyleId>{5C22544A-7EE6-4342-B048-85BDC9FD1C3A}</a:tableStyleId>
              </a:tblPr>
              <a:tblGrid>
                <a:gridCol w="745028"/>
                <a:gridCol w="3361988"/>
                <a:gridCol w="760595"/>
                <a:gridCol w="3361988"/>
              </a:tblGrid>
              <a:tr h="370840">
                <a:tc>
                  <a:txBody>
                    <a:bodyPr/>
                    <a:lstStyle/>
                    <a:p>
                      <a:r>
                        <a:rPr lang="en-US" dirty="0" smtClean="0">
                          <a:solidFill>
                            <a:schemeClr val="bg2">
                              <a:lumMod val="75000"/>
                            </a:schemeClr>
                          </a:solidFill>
                        </a:rPr>
                        <a:t>A</a:t>
                      </a:r>
                    </a:p>
                  </a:txBody>
                  <a:tcPr/>
                </a:tc>
                <a:tc>
                  <a:txBody>
                    <a:bodyPr/>
                    <a:lstStyle/>
                    <a:p>
                      <a:r>
                        <a:rPr lang="en-US" dirty="0" smtClean="0">
                          <a:solidFill>
                            <a:schemeClr val="bg2">
                              <a:lumMod val="75000"/>
                            </a:schemeClr>
                          </a:solidFill>
                        </a:rPr>
                        <a:t>Active Monitoring</a:t>
                      </a:r>
                      <a:endParaRPr lang="en-US" dirty="0">
                        <a:solidFill>
                          <a:schemeClr val="bg2">
                            <a:lumMod val="75000"/>
                          </a:schemeClr>
                        </a:solidFill>
                      </a:endParaRPr>
                    </a:p>
                  </a:txBody>
                  <a:tcPr/>
                </a:tc>
                <a:tc>
                  <a:txBody>
                    <a:bodyPr/>
                    <a:lstStyle/>
                    <a:p>
                      <a:r>
                        <a:rPr lang="en-US" dirty="0" smtClean="0">
                          <a:solidFill>
                            <a:schemeClr val="tx1"/>
                          </a:solidFill>
                        </a:rPr>
                        <a:t>N</a:t>
                      </a:r>
                      <a:endParaRPr lang="en-US" dirty="0">
                        <a:solidFill>
                          <a:schemeClr val="tx1"/>
                        </a:solidFill>
                      </a:endParaRPr>
                    </a:p>
                  </a:txBody>
                  <a:tcPr/>
                </a:tc>
                <a:tc>
                  <a:txBody>
                    <a:bodyPr/>
                    <a:lstStyle/>
                    <a:p>
                      <a:r>
                        <a:rPr lang="en-US" dirty="0" smtClean="0">
                          <a:solidFill>
                            <a:schemeClr val="tx1"/>
                          </a:solidFill>
                        </a:rPr>
                        <a:t>Not</a:t>
                      </a:r>
                      <a:r>
                        <a:rPr lang="en-US" baseline="0" dirty="0" smtClean="0">
                          <a:solidFill>
                            <a:schemeClr val="tx1"/>
                          </a:solidFill>
                        </a:rPr>
                        <a:t> to Do, What</a:t>
                      </a:r>
                      <a:endParaRPr lang="en-US" dirty="0">
                        <a:solidFill>
                          <a:schemeClr val="tx1"/>
                        </a:solidFill>
                      </a:endParaRPr>
                    </a:p>
                  </a:txBody>
                  <a:tcPr/>
                </a:tc>
              </a:tr>
              <a:tr h="370840">
                <a:tc>
                  <a:txBody>
                    <a:bodyPr/>
                    <a:lstStyle/>
                    <a:p>
                      <a:r>
                        <a:rPr lang="en-US" dirty="0" smtClean="0">
                          <a:solidFill>
                            <a:schemeClr val="bg2">
                              <a:lumMod val="75000"/>
                            </a:schemeClr>
                          </a:solidFill>
                        </a:rPr>
                        <a:t>B</a:t>
                      </a:r>
                    </a:p>
                  </a:txBody>
                  <a:tcPr/>
                </a:tc>
                <a:tc>
                  <a:txBody>
                    <a:bodyPr/>
                    <a:lstStyle/>
                    <a:p>
                      <a:r>
                        <a:rPr lang="en-US" dirty="0" smtClean="0">
                          <a:solidFill>
                            <a:schemeClr val="bg2">
                              <a:lumMod val="75000"/>
                            </a:schemeClr>
                          </a:solidFill>
                        </a:rPr>
                        <a:t>Big Data</a:t>
                      </a:r>
                      <a:endParaRPr lang="en-US" dirty="0">
                        <a:solidFill>
                          <a:schemeClr val="bg2">
                            <a:lumMod val="75000"/>
                          </a:schemeClr>
                        </a:solidFill>
                      </a:endParaRPr>
                    </a:p>
                  </a:txBody>
                  <a:tcPr/>
                </a:tc>
                <a:tc>
                  <a:txBody>
                    <a:bodyPr/>
                    <a:lstStyle/>
                    <a:p>
                      <a:r>
                        <a:rPr lang="en-US" dirty="0" smtClean="0">
                          <a:solidFill>
                            <a:schemeClr val="bg2">
                              <a:lumMod val="75000"/>
                            </a:schemeClr>
                          </a:solidFill>
                        </a:rPr>
                        <a:t>O</a:t>
                      </a:r>
                      <a:endParaRPr lang="en-US" dirty="0">
                        <a:solidFill>
                          <a:schemeClr val="bg2">
                            <a:lumMod val="75000"/>
                          </a:schemeClr>
                        </a:solidFill>
                      </a:endParaRPr>
                    </a:p>
                  </a:txBody>
                  <a:tcPr/>
                </a:tc>
                <a:tc>
                  <a:txBody>
                    <a:bodyPr/>
                    <a:lstStyle/>
                    <a:p>
                      <a:r>
                        <a:rPr lang="en-US" dirty="0" smtClean="0">
                          <a:solidFill>
                            <a:schemeClr val="bg2">
                              <a:lumMod val="75000"/>
                            </a:schemeClr>
                          </a:solidFill>
                        </a:rPr>
                        <a:t>Operations  </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C</a:t>
                      </a:r>
                      <a:endParaRPr lang="en-US" dirty="0">
                        <a:solidFill>
                          <a:schemeClr val="bg2">
                            <a:lumMod val="75000"/>
                          </a:schemeClr>
                        </a:solidFill>
                      </a:endParaRPr>
                    </a:p>
                  </a:txBody>
                  <a:tcPr/>
                </a:tc>
                <a:tc>
                  <a:txBody>
                    <a:bodyPr/>
                    <a:lstStyle/>
                    <a:p>
                      <a:r>
                        <a:rPr lang="en-US" dirty="0" smtClean="0">
                          <a:solidFill>
                            <a:schemeClr val="bg2">
                              <a:lumMod val="75000"/>
                            </a:schemeClr>
                          </a:solidFill>
                        </a:rPr>
                        <a:t>Client</a:t>
                      </a:r>
                      <a:r>
                        <a:rPr lang="en-US" baseline="0" dirty="0" smtClean="0">
                          <a:solidFill>
                            <a:schemeClr val="bg2">
                              <a:lumMod val="75000"/>
                            </a:schemeClr>
                          </a:solidFill>
                        </a:rPr>
                        <a:t> Instrumentation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P</a:t>
                      </a:r>
                      <a:endParaRPr lang="en-US" dirty="0">
                        <a:solidFill>
                          <a:schemeClr val="bg2">
                            <a:lumMod val="75000"/>
                          </a:schemeClr>
                        </a:solidFill>
                      </a:endParaRPr>
                    </a:p>
                  </a:txBody>
                  <a:tcPr/>
                </a:tc>
                <a:tc>
                  <a:txBody>
                    <a:bodyPr/>
                    <a:lstStyle/>
                    <a:p>
                      <a:r>
                        <a:rPr lang="en-US" dirty="0" smtClean="0">
                          <a:solidFill>
                            <a:schemeClr val="bg2">
                              <a:lumMod val="75000"/>
                            </a:schemeClr>
                          </a:solidFill>
                        </a:rPr>
                        <a:t>Performance Testing</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D</a:t>
                      </a:r>
                      <a:endParaRPr lang="en-US" dirty="0">
                        <a:solidFill>
                          <a:schemeClr val="bg2">
                            <a:lumMod val="75000"/>
                          </a:schemeClr>
                        </a:solidFill>
                      </a:endParaRPr>
                    </a:p>
                  </a:txBody>
                  <a:tcPr/>
                </a:tc>
                <a:tc>
                  <a:txBody>
                    <a:bodyPr/>
                    <a:lstStyle/>
                    <a:p>
                      <a:r>
                        <a:rPr lang="en-US" dirty="0" smtClean="0">
                          <a:solidFill>
                            <a:schemeClr val="bg2">
                              <a:lumMod val="75000"/>
                            </a:schemeClr>
                          </a:solidFill>
                        </a:rPr>
                        <a:t>Data Mining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Q</a:t>
                      </a:r>
                      <a:endParaRPr lang="en-US" dirty="0">
                        <a:solidFill>
                          <a:schemeClr val="bg2">
                            <a:lumMod val="75000"/>
                          </a:schemeClr>
                        </a:solidFill>
                      </a:endParaRPr>
                    </a:p>
                  </a:txBody>
                  <a:tcPr/>
                </a:tc>
                <a:tc>
                  <a:txBody>
                    <a:bodyPr/>
                    <a:lstStyle/>
                    <a:p>
                      <a:r>
                        <a:rPr lang="en-US" dirty="0" smtClean="0">
                          <a:solidFill>
                            <a:schemeClr val="bg2">
                              <a:lumMod val="75000"/>
                            </a:schemeClr>
                          </a:solidFill>
                        </a:rPr>
                        <a:t>Quality Signal</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E</a:t>
                      </a:r>
                      <a:endParaRPr lang="en-US" dirty="0">
                        <a:solidFill>
                          <a:schemeClr val="bg2">
                            <a:lumMod val="75000"/>
                          </a:schemeClr>
                        </a:solidFill>
                      </a:endParaRPr>
                    </a:p>
                  </a:txBody>
                  <a:tcPr/>
                </a:tc>
                <a:tc>
                  <a:txBody>
                    <a:bodyPr/>
                    <a:lstStyle/>
                    <a:p>
                      <a:r>
                        <a:rPr lang="en-US" dirty="0" smtClean="0">
                          <a:solidFill>
                            <a:schemeClr val="bg2">
                              <a:lumMod val="75000"/>
                            </a:schemeClr>
                          </a:solidFill>
                        </a:rPr>
                        <a:t>Experimentation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R</a:t>
                      </a:r>
                      <a:endParaRPr lang="en-US" dirty="0">
                        <a:solidFill>
                          <a:schemeClr val="bg2">
                            <a:lumMod val="75000"/>
                          </a:schemeClr>
                        </a:solidFill>
                      </a:endParaRPr>
                    </a:p>
                  </a:txBody>
                  <a:tcPr/>
                </a:tc>
                <a:tc>
                  <a:txBody>
                    <a:bodyPr/>
                    <a:lstStyle/>
                    <a:p>
                      <a:r>
                        <a:rPr lang="en-US" dirty="0" smtClean="0">
                          <a:solidFill>
                            <a:schemeClr val="bg2">
                              <a:lumMod val="75000"/>
                            </a:schemeClr>
                          </a:solidFill>
                        </a:rPr>
                        <a:t>Real Data Input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F</a:t>
                      </a:r>
                      <a:endParaRPr lang="en-US" dirty="0">
                        <a:solidFill>
                          <a:schemeClr val="bg2">
                            <a:lumMod val="75000"/>
                          </a:schemeClr>
                        </a:solidFill>
                      </a:endParaRPr>
                    </a:p>
                  </a:txBody>
                  <a:tcPr/>
                </a:tc>
                <a:tc>
                  <a:txBody>
                    <a:bodyPr/>
                    <a:lstStyle/>
                    <a:p>
                      <a:r>
                        <a:rPr lang="en-US" dirty="0" smtClean="0">
                          <a:solidFill>
                            <a:schemeClr val="bg2">
                              <a:lumMod val="75000"/>
                            </a:schemeClr>
                          </a:solidFill>
                        </a:rPr>
                        <a:t>Fault Injection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S</a:t>
                      </a:r>
                      <a:endParaRPr lang="en-US" dirty="0">
                        <a:solidFill>
                          <a:schemeClr val="bg2">
                            <a:lumMod val="75000"/>
                          </a:schemeClr>
                        </a:solidFill>
                      </a:endParaRPr>
                    </a:p>
                  </a:txBody>
                  <a:tcPr/>
                </a:tc>
                <a:tc>
                  <a:txBody>
                    <a:bodyPr/>
                    <a:lstStyle/>
                    <a:p>
                      <a:r>
                        <a:rPr lang="en-US" dirty="0" smtClean="0">
                          <a:solidFill>
                            <a:schemeClr val="bg2">
                              <a:lumMod val="75000"/>
                            </a:schemeClr>
                          </a:solidFill>
                        </a:rPr>
                        <a:t>Service, Effect on</a:t>
                      </a:r>
                      <a:r>
                        <a:rPr lang="en-US" baseline="0" dirty="0" smtClean="0">
                          <a:solidFill>
                            <a:schemeClr val="bg2">
                              <a:lumMod val="75000"/>
                            </a:schemeClr>
                          </a:solidFill>
                        </a:rPr>
                        <a:t>;</a:t>
                      </a:r>
                    </a:p>
                    <a:p>
                      <a:r>
                        <a:rPr lang="en-US" baseline="0" dirty="0" smtClean="0">
                          <a:solidFill>
                            <a:schemeClr val="bg2">
                              <a:lumMod val="75000"/>
                            </a:schemeClr>
                          </a:solidFill>
                        </a:rPr>
                        <a:t>Synthetic Data Input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G</a:t>
                      </a:r>
                      <a:endParaRPr lang="en-US" dirty="0">
                        <a:solidFill>
                          <a:schemeClr val="bg2">
                            <a:lumMod val="75000"/>
                          </a:schemeClr>
                        </a:solidFill>
                      </a:endParaRPr>
                    </a:p>
                  </a:txBody>
                  <a:tcPr/>
                </a:tc>
                <a:tc>
                  <a:txBody>
                    <a:bodyPr/>
                    <a:lstStyle/>
                    <a:p>
                      <a:r>
                        <a:rPr lang="en-US" dirty="0" smtClean="0">
                          <a:solidFill>
                            <a:schemeClr val="bg2">
                              <a:lumMod val="75000"/>
                            </a:schemeClr>
                          </a:solidFill>
                        </a:rPr>
                        <a:t>Go / No-go for deployment</a:t>
                      </a:r>
                      <a:endParaRPr lang="en-US" dirty="0">
                        <a:solidFill>
                          <a:schemeClr val="bg2">
                            <a:lumMod val="75000"/>
                          </a:schemeClr>
                        </a:solidFill>
                      </a:endParaRPr>
                    </a:p>
                  </a:txBody>
                  <a:tcPr/>
                </a:tc>
                <a:tc>
                  <a:txBody>
                    <a:bodyPr/>
                    <a:lstStyle/>
                    <a:p>
                      <a:r>
                        <a:rPr lang="en-US" dirty="0" smtClean="0">
                          <a:solidFill>
                            <a:schemeClr val="bg2">
                              <a:lumMod val="75000"/>
                            </a:schemeClr>
                          </a:solidFill>
                        </a:rPr>
                        <a:t>T</a:t>
                      </a:r>
                      <a:endParaRPr lang="en-US" dirty="0">
                        <a:solidFill>
                          <a:schemeClr val="bg2">
                            <a:lumMod val="75000"/>
                          </a:schemeClr>
                        </a:solidFill>
                      </a:endParaRPr>
                    </a:p>
                  </a:txBody>
                  <a:tcPr/>
                </a:tc>
                <a:tc>
                  <a:txBody>
                    <a:bodyPr/>
                    <a:lstStyle/>
                    <a:p>
                      <a:r>
                        <a:rPr lang="en-US" dirty="0" smtClean="0">
                          <a:solidFill>
                            <a:schemeClr val="bg2">
                              <a:lumMod val="75000"/>
                            </a:schemeClr>
                          </a:solidFill>
                        </a:rPr>
                        <a:t>Three Stages</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H</a:t>
                      </a:r>
                      <a:endParaRPr lang="en-US" dirty="0">
                        <a:solidFill>
                          <a:schemeClr val="bg2">
                            <a:lumMod val="75000"/>
                          </a:schemeClr>
                        </a:solidFill>
                      </a:endParaRPr>
                    </a:p>
                  </a:txBody>
                  <a:tcPr/>
                </a:tc>
                <a:tc>
                  <a:txBody>
                    <a:bodyPr/>
                    <a:lstStyle/>
                    <a:p>
                      <a:r>
                        <a:rPr lang="en-US" dirty="0" smtClean="0">
                          <a:solidFill>
                            <a:schemeClr val="bg2">
                              <a:lumMod val="75000"/>
                            </a:schemeClr>
                          </a:solidFill>
                        </a:rPr>
                        <a:t>High Availability</a:t>
                      </a:r>
                      <a:endParaRPr lang="en-US" dirty="0">
                        <a:solidFill>
                          <a:schemeClr val="bg2">
                            <a:lumMod val="75000"/>
                          </a:schemeClr>
                        </a:solidFill>
                      </a:endParaRPr>
                    </a:p>
                  </a:txBody>
                  <a:tcPr/>
                </a:tc>
                <a:tc>
                  <a:txBody>
                    <a:bodyPr/>
                    <a:lstStyle/>
                    <a:p>
                      <a:r>
                        <a:rPr lang="en-US" dirty="0" smtClean="0">
                          <a:solidFill>
                            <a:schemeClr val="bg2">
                              <a:lumMod val="75000"/>
                            </a:schemeClr>
                          </a:solidFill>
                        </a:rPr>
                        <a:t>U</a:t>
                      </a:r>
                      <a:endParaRPr lang="en-US" dirty="0">
                        <a:solidFill>
                          <a:schemeClr val="bg2">
                            <a:lumMod val="75000"/>
                          </a:schemeClr>
                        </a:solidFill>
                      </a:endParaRPr>
                    </a:p>
                  </a:txBody>
                  <a:tcPr/>
                </a:tc>
                <a:tc>
                  <a:txBody>
                    <a:bodyPr/>
                    <a:lstStyle/>
                    <a:p>
                      <a:r>
                        <a:rPr lang="en-US" dirty="0" smtClean="0">
                          <a:solidFill>
                            <a:schemeClr val="bg2">
                              <a:lumMod val="75000"/>
                            </a:schemeClr>
                          </a:solidFill>
                        </a:rPr>
                        <a:t>Users, Experiment with</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I</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Iterative Virtuous Cycle</a:t>
                      </a:r>
                    </a:p>
                  </a:txBody>
                  <a:tcPr/>
                </a:tc>
                <a:tc>
                  <a:txBody>
                    <a:bodyPr/>
                    <a:lstStyle/>
                    <a:p>
                      <a:r>
                        <a:rPr lang="en-US" dirty="0" smtClean="0">
                          <a:solidFill>
                            <a:schemeClr val="bg2">
                              <a:lumMod val="75000"/>
                            </a:schemeClr>
                          </a:solidFill>
                        </a:rPr>
                        <a:t>V</a:t>
                      </a:r>
                      <a:endParaRPr lang="en-US" dirty="0">
                        <a:solidFill>
                          <a:schemeClr val="bg2">
                            <a:lumMod val="75000"/>
                          </a:schemeClr>
                        </a:solidFill>
                      </a:endParaRPr>
                    </a:p>
                  </a:txBody>
                  <a:tcPr/>
                </a:tc>
                <a:tc>
                  <a:txBody>
                    <a:bodyPr/>
                    <a:lstStyle/>
                    <a:p>
                      <a:r>
                        <a:rPr lang="en-US" dirty="0" smtClean="0">
                          <a:solidFill>
                            <a:schemeClr val="bg2">
                              <a:lumMod val="75000"/>
                            </a:schemeClr>
                          </a:solidFill>
                        </a:rPr>
                        <a:t>Validation in</a:t>
                      </a:r>
                      <a:r>
                        <a:rPr lang="en-US" baseline="0" dirty="0" smtClean="0">
                          <a:solidFill>
                            <a:schemeClr val="bg2">
                              <a:lumMod val="75000"/>
                            </a:schemeClr>
                          </a:solidFill>
                        </a:rPr>
                        <a:t> Data Center</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J</a:t>
                      </a:r>
                      <a:endParaRPr lang="en-US" dirty="0">
                        <a:solidFill>
                          <a:schemeClr val="bg2">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bg2">
                              <a:lumMod val="75000"/>
                            </a:schemeClr>
                          </a:solidFill>
                          <a:latin typeface="+mn-lt"/>
                          <a:ea typeface="+mn-ea"/>
                          <a:cs typeface="+mn-cs"/>
                        </a:rPr>
                        <a:t>JSI: J-script Instrumentation</a:t>
                      </a:r>
                      <a:endParaRPr lang="en-US" sz="1800" kern="1200" noProof="0" dirty="0">
                        <a:solidFill>
                          <a:schemeClr val="bg2">
                            <a:lumMod val="75000"/>
                          </a:schemeClr>
                        </a:solidFill>
                        <a:latin typeface="+mn-lt"/>
                        <a:ea typeface="+mn-ea"/>
                        <a:cs typeface="+mn-cs"/>
                      </a:endParaRPr>
                    </a:p>
                  </a:txBody>
                  <a:tcPr/>
                </a:tc>
                <a:tc>
                  <a:txBody>
                    <a:bodyPr/>
                    <a:lstStyle/>
                    <a:p>
                      <a:r>
                        <a:rPr lang="en-US" dirty="0" smtClean="0">
                          <a:solidFill>
                            <a:schemeClr val="bg2">
                              <a:lumMod val="75000"/>
                            </a:schemeClr>
                          </a:solidFill>
                        </a:rPr>
                        <a:t>W</a:t>
                      </a:r>
                      <a:endParaRPr lang="en-US" dirty="0">
                        <a:solidFill>
                          <a:schemeClr val="bg2">
                            <a:lumMod val="75000"/>
                          </a:schemeClr>
                        </a:solidFill>
                      </a:endParaRPr>
                    </a:p>
                  </a:txBody>
                  <a:tcPr/>
                </a:tc>
                <a:tc>
                  <a:txBody>
                    <a:bodyPr/>
                    <a:lstStyle/>
                    <a:p>
                      <a:r>
                        <a:rPr lang="en-US" dirty="0" smtClean="0">
                          <a:solidFill>
                            <a:schemeClr val="bg2">
                              <a:lumMod val="75000"/>
                            </a:schemeClr>
                          </a:solidFill>
                        </a:rPr>
                        <a:t>Write Once, Test Anywhere</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K</a:t>
                      </a:r>
                      <a:endParaRPr lang="en-US" dirty="0">
                        <a:solidFill>
                          <a:schemeClr val="bg2">
                            <a:lumMod val="75000"/>
                          </a:schemeClr>
                        </a:solidFill>
                      </a:endParaRPr>
                    </a:p>
                  </a:txBody>
                  <a:tcPr/>
                </a:tc>
                <a:tc>
                  <a:txBody>
                    <a:bodyPr/>
                    <a:lstStyle/>
                    <a:p>
                      <a:r>
                        <a:rPr lang="en-US" dirty="0" smtClean="0">
                          <a:solidFill>
                            <a:schemeClr val="bg2">
                              <a:lumMod val="75000"/>
                            </a:schemeClr>
                          </a:solidFill>
                        </a:rPr>
                        <a:t>Kill production instances</a:t>
                      </a:r>
                      <a:endParaRPr lang="en-US" dirty="0">
                        <a:solidFill>
                          <a:schemeClr val="bg2">
                            <a:lumMod val="75000"/>
                          </a:schemeClr>
                        </a:solidFill>
                      </a:endParaRPr>
                    </a:p>
                  </a:txBody>
                  <a:tcPr/>
                </a:tc>
                <a:tc>
                  <a:txBody>
                    <a:bodyPr/>
                    <a:lstStyle/>
                    <a:p>
                      <a:r>
                        <a:rPr lang="en-US" dirty="0" smtClean="0">
                          <a:solidFill>
                            <a:schemeClr val="bg2">
                              <a:lumMod val="75000"/>
                            </a:schemeClr>
                          </a:solidFill>
                        </a:rPr>
                        <a:t>X</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eXposure Control</a:t>
                      </a:r>
                    </a:p>
                  </a:txBody>
                  <a:tcPr/>
                </a:tc>
              </a:tr>
              <a:tr h="370840">
                <a:tc>
                  <a:txBody>
                    <a:bodyPr/>
                    <a:lstStyle/>
                    <a:p>
                      <a:r>
                        <a:rPr lang="en-US" dirty="0" smtClean="0">
                          <a:solidFill>
                            <a:schemeClr val="bg2">
                              <a:lumMod val="75000"/>
                            </a:schemeClr>
                          </a:solidFill>
                        </a:rPr>
                        <a:t>L</a:t>
                      </a:r>
                      <a:endParaRPr lang="en-US" dirty="0">
                        <a:solidFill>
                          <a:schemeClr val="bg2">
                            <a:lumMod val="75000"/>
                          </a:schemeClr>
                        </a:solidFill>
                      </a:endParaRPr>
                    </a:p>
                  </a:txBody>
                  <a:tcPr/>
                </a:tc>
                <a:tc>
                  <a:txBody>
                    <a:bodyPr/>
                    <a:lstStyle/>
                    <a:p>
                      <a:r>
                        <a:rPr lang="en-US" dirty="0" smtClean="0">
                          <a:solidFill>
                            <a:schemeClr val="bg2">
                              <a:lumMod val="75000"/>
                            </a:schemeClr>
                          </a:solidFill>
                        </a:rPr>
                        <a:t>Load Testing in Production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Y</a:t>
                      </a:r>
                      <a:endParaRPr lang="en-US" dirty="0">
                        <a:solidFill>
                          <a:schemeClr val="bg2">
                            <a:lumMod val="75000"/>
                          </a:schemeClr>
                        </a:solidFill>
                      </a:endParaRPr>
                    </a:p>
                  </a:txBody>
                  <a:tcPr/>
                </a:tc>
                <a:tc>
                  <a:txBody>
                    <a:bodyPr/>
                    <a:lstStyle/>
                    <a:p>
                      <a:r>
                        <a:rPr lang="en-US" dirty="0" smtClean="0">
                          <a:solidFill>
                            <a:schemeClr val="bg2">
                              <a:lumMod val="75000"/>
                            </a:schemeClr>
                          </a:solidFill>
                        </a:rPr>
                        <a:t>Y TiP?</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M</a:t>
                      </a:r>
                      <a:endParaRPr lang="en-US" dirty="0">
                        <a:solidFill>
                          <a:schemeClr val="bg2">
                            <a:lumMod val="75000"/>
                          </a:schemeClr>
                        </a:solidFill>
                      </a:endParaRPr>
                    </a:p>
                  </a:txBody>
                  <a:tcPr/>
                </a:tc>
                <a:tc>
                  <a:txBody>
                    <a:bodyPr/>
                    <a:lstStyle/>
                    <a:p>
                      <a:r>
                        <a:rPr lang="en-US" dirty="0" smtClean="0">
                          <a:solidFill>
                            <a:schemeClr val="bg2">
                              <a:lumMod val="75000"/>
                            </a:schemeClr>
                          </a:solidFill>
                        </a:rPr>
                        <a:t>Methodologies</a:t>
                      </a:r>
                      <a:endParaRPr lang="en-US" dirty="0">
                        <a:solidFill>
                          <a:schemeClr val="bg2">
                            <a:lumMod val="75000"/>
                          </a:schemeClr>
                        </a:solidFill>
                      </a:endParaRPr>
                    </a:p>
                  </a:txBody>
                  <a:tcPr/>
                </a:tc>
                <a:tc>
                  <a:txBody>
                    <a:bodyPr/>
                    <a:lstStyle/>
                    <a:p>
                      <a:r>
                        <a:rPr lang="en-US" dirty="0" smtClean="0">
                          <a:solidFill>
                            <a:schemeClr val="bg2">
                              <a:lumMod val="75000"/>
                            </a:schemeClr>
                          </a:solidFill>
                        </a:rPr>
                        <a:t>Z</a:t>
                      </a:r>
                      <a:endParaRPr lang="en-US" dirty="0">
                        <a:solidFill>
                          <a:schemeClr val="bg2">
                            <a:lumMod val="75000"/>
                          </a:schemeClr>
                        </a:solidFill>
                      </a:endParaRPr>
                    </a:p>
                  </a:txBody>
                  <a:tcPr/>
                </a:tc>
                <a:tc>
                  <a:txBody>
                    <a:bodyPr/>
                    <a:lstStyle/>
                    <a:p>
                      <a:r>
                        <a:rPr lang="en-US" dirty="0" smtClean="0">
                          <a:solidFill>
                            <a:schemeClr val="bg2">
                              <a:lumMod val="75000"/>
                            </a:schemeClr>
                          </a:solidFill>
                        </a:rPr>
                        <a:t>Zymurgy</a:t>
                      </a:r>
                      <a:endParaRPr lang="en-US" dirty="0">
                        <a:solidFill>
                          <a:schemeClr val="bg2">
                            <a:lumMod val="75000"/>
                          </a:schemeClr>
                        </a:solidFill>
                      </a:endParaRPr>
                    </a:p>
                  </a:txBody>
                  <a:tcPr/>
                </a:tc>
              </a:tr>
            </a:tbl>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solidFill>
                  <a:prstClr val="black">
                    <a:lumMod val="65000"/>
                    <a:lumOff val="35000"/>
                  </a:prstClr>
                </a:solidFill>
              </a:rPr>
              <a:pPr/>
              <a:t>97</a:t>
            </a:fld>
            <a:endParaRPr lang="en-US" dirty="0">
              <a:solidFill>
                <a:prstClr val="black">
                  <a:lumMod val="65000"/>
                  <a:lumOff val="3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98</a:t>
            </a:fld>
            <a:endParaRPr lang="en-US" dirty="0"/>
          </a:p>
        </p:txBody>
      </p:sp>
      <p:pic>
        <p:nvPicPr>
          <p:cNvPr id="6" name="Content Placeholder 5"/>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3856831" y="1519237"/>
            <a:ext cx="1430337" cy="1104900"/>
          </a:xfrm>
        </p:spPr>
      </p:pic>
      <p:sp>
        <p:nvSpPr>
          <p:cNvPr id="5" name="Content Placeholder 2"/>
          <p:cNvSpPr txBox="1">
            <a:spLocks/>
          </p:cNvSpPr>
          <p:nvPr/>
        </p:nvSpPr>
        <p:spPr>
          <a:xfrm>
            <a:off x="2133600" y="4300538"/>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600" dirty="0" smtClean="0"/>
              <a:t>The latest version of this slide deck can be found at:</a:t>
            </a:r>
          </a:p>
          <a:p>
            <a:pPr marL="0" indent="0">
              <a:buNone/>
            </a:pPr>
            <a:r>
              <a:rPr lang="en-US" sz="1600" dirty="0">
                <a:hlinkClick r:id="rId3"/>
              </a:rPr>
              <a:t>http://</a:t>
            </a:r>
            <a:r>
              <a:rPr lang="en-US" sz="1600" dirty="0" smtClean="0">
                <a:hlinkClick r:id="rId3"/>
              </a:rPr>
              <a:t>bit.ly/seth_stp_2012</a:t>
            </a:r>
            <a:r>
              <a:rPr lang="en-US" sz="1600" dirty="0" smtClean="0"/>
              <a:t> </a:t>
            </a:r>
            <a:endParaRPr lang="en-US" sz="1600" dirty="0"/>
          </a:p>
        </p:txBody>
      </p:sp>
      <p:sp>
        <p:nvSpPr>
          <p:cNvPr id="8" name="Content Placeholder 2"/>
          <p:cNvSpPr txBox="1">
            <a:spLocks/>
          </p:cNvSpPr>
          <p:nvPr/>
        </p:nvSpPr>
        <p:spPr>
          <a:xfrm>
            <a:off x="457200" y="1219201"/>
            <a:ext cx="82296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en-US" dirty="0"/>
          </a:p>
        </p:txBody>
      </p:sp>
    </p:spTree>
    <p:extLst>
      <p:ext uri="{BB962C8B-B14F-4D97-AF65-F5344CB8AC3E}">
        <p14:creationId xmlns:p14="http://schemas.microsoft.com/office/powerpoint/2010/main" val="23426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69997264"/>
              </p:ext>
            </p:extLst>
          </p:nvPr>
        </p:nvGraphicFramePr>
        <p:xfrm>
          <a:off x="457200" y="1219200"/>
          <a:ext cx="8229599" cy="5090160"/>
        </p:xfrm>
        <a:graphic>
          <a:graphicData uri="http://schemas.openxmlformats.org/drawingml/2006/table">
            <a:tbl>
              <a:tblPr bandRow="1">
                <a:tableStyleId>{5C22544A-7EE6-4342-B048-85BDC9FD1C3A}</a:tableStyleId>
              </a:tblPr>
              <a:tblGrid>
                <a:gridCol w="745028"/>
                <a:gridCol w="3361988"/>
                <a:gridCol w="760595"/>
                <a:gridCol w="3361988"/>
              </a:tblGrid>
              <a:tr h="370840">
                <a:tc>
                  <a:txBody>
                    <a:bodyPr/>
                    <a:lstStyle/>
                    <a:p>
                      <a:r>
                        <a:rPr lang="en-US" dirty="0" smtClean="0">
                          <a:solidFill>
                            <a:schemeClr val="bg2">
                              <a:lumMod val="75000"/>
                            </a:schemeClr>
                          </a:solidFill>
                        </a:rPr>
                        <a:t>A</a:t>
                      </a:r>
                    </a:p>
                  </a:txBody>
                  <a:tcPr/>
                </a:tc>
                <a:tc>
                  <a:txBody>
                    <a:bodyPr/>
                    <a:lstStyle/>
                    <a:p>
                      <a:r>
                        <a:rPr lang="en-US" dirty="0" smtClean="0">
                          <a:solidFill>
                            <a:schemeClr val="bg2">
                              <a:lumMod val="75000"/>
                            </a:schemeClr>
                          </a:solidFill>
                        </a:rPr>
                        <a:t>Active Monitoring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N</a:t>
                      </a:r>
                      <a:endParaRPr lang="en-US" dirty="0">
                        <a:solidFill>
                          <a:schemeClr val="bg2">
                            <a:lumMod val="75000"/>
                          </a:schemeClr>
                        </a:solidFill>
                      </a:endParaRPr>
                    </a:p>
                  </a:txBody>
                  <a:tcPr/>
                </a:tc>
                <a:tc>
                  <a:txBody>
                    <a:bodyPr/>
                    <a:lstStyle/>
                    <a:p>
                      <a:r>
                        <a:rPr lang="en-US" dirty="0" smtClean="0">
                          <a:solidFill>
                            <a:schemeClr val="bg2">
                              <a:lumMod val="75000"/>
                            </a:schemeClr>
                          </a:solidFill>
                        </a:rPr>
                        <a:t>Not</a:t>
                      </a:r>
                      <a:r>
                        <a:rPr lang="en-US" baseline="0" dirty="0" smtClean="0">
                          <a:solidFill>
                            <a:schemeClr val="bg2">
                              <a:lumMod val="75000"/>
                            </a:schemeClr>
                          </a:solidFill>
                        </a:rPr>
                        <a:t> to Do, What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B</a:t>
                      </a:r>
                    </a:p>
                  </a:txBody>
                  <a:tcPr/>
                </a:tc>
                <a:tc>
                  <a:txBody>
                    <a:bodyPr/>
                    <a:lstStyle/>
                    <a:p>
                      <a:r>
                        <a:rPr lang="en-US" dirty="0" smtClean="0">
                          <a:solidFill>
                            <a:schemeClr val="bg2">
                              <a:lumMod val="75000"/>
                            </a:schemeClr>
                          </a:solidFill>
                        </a:rPr>
                        <a:t>Big Data</a:t>
                      </a:r>
                      <a:endParaRPr lang="en-US" dirty="0">
                        <a:solidFill>
                          <a:schemeClr val="bg2">
                            <a:lumMod val="75000"/>
                          </a:schemeClr>
                        </a:solidFill>
                      </a:endParaRPr>
                    </a:p>
                  </a:txBody>
                  <a:tcPr/>
                </a:tc>
                <a:tc>
                  <a:txBody>
                    <a:bodyPr/>
                    <a:lstStyle/>
                    <a:p>
                      <a:r>
                        <a:rPr lang="en-US" dirty="0" smtClean="0">
                          <a:solidFill>
                            <a:schemeClr val="bg2">
                              <a:lumMod val="75000"/>
                            </a:schemeClr>
                          </a:solidFill>
                        </a:rPr>
                        <a:t>O</a:t>
                      </a:r>
                      <a:endParaRPr lang="en-US" dirty="0">
                        <a:solidFill>
                          <a:schemeClr val="bg2">
                            <a:lumMod val="75000"/>
                          </a:schemeClr>
                        </a:solidFill>
                      </a:endParaRPr>
                    </a:p>
                  </a:txBody>
                  <a:tcPr/>
                </a:tc>
                <a:tc>
                  <a:txBody>
                    <a:bodyPr/>
                    <a:lstStyle/>
                    <a:p>
                      <a:r>
                        <a:rPr lang="en-US" dirty="0" smtClean="0">
                          <a:solidFill>
                            <a:schemeClr val="bg2">
                              <a:lumMod val="75000"/>
                            </a:schemeClr>
                          </a:solidFill>
                        </a:rPr>
                        <a:t>Operations  </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C</a:t>
                      </a:r>
                      <a:endParaRPr lang="en-US" dirty="0">
                        <a:solidFill>
                          <a:schemeClr val="bg2">
                            <a:lumMod val="75000"/>
                          </a:schemeClr>
                        </a:solidFill>
                      </a:endParaRPr>
                    </a:p>
                  </a:txBody>
                  <a:tcPr/>
                </a:tc>
                <a:tc>
                  <a:txBody>
                    <a:bodyPr/>
                    <a:lstStyle/>
                    <a:p>
                      <a:r>
                        <a:rPr lang="en-US" dirty="0" smtClean="0">
                          <a:solidFill>
                            <a:schemeClr val="bg2">
                              <a:lumMod val="75000"/>
                            </a:schemeClr>
                          </a:solidFill>
                        </a:rPr>
                        <a:t>Client</a:t>
                      </a:r>
                      <a:r>
                        <a:rPr lang="en-US" baseline="0" dirty="0" smtClean="0">
                          <a:solidFill>
                            <a:schemeClr val="bg2">
                              <a:lumMod val="75000"/>
                            </a:schemeClr>
                          </a:solidFill>
                        </a:rPr>
                        <a:t> Instrumentation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P</a:t>
                      </a:r>
                      <a:endParaRPr lang="en-US" dirty="0">
                        <a:solidFill>
                          <a:schemeClr val="bg2">
                            <a:lumMod val="75000"/>
                          </a:schemeClr>
                        </a:solidFill>
                      </a:endParaRPr>
                    </a:p>
                  </a:txBody>
                  <a:tcPr/>
                </a:tc>
                <a:tc>
                  <a:txBody>
                    <a:bodyPr/>
                    <a:lstStyle/>
                    <a:p>
                      <a:r>
                        <a:rPr lang="en-US" dirty="0" smtClean="0">
                          <a:solidFill>
                            <a:schemeClr val="bg2">
                              <a:lumMod val="75000"/>
                            </a:schemeClr>
                          </a:solidFill>
                        </a:rPr>
                        <a:t>Performance Testing</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D</a:t>
                      </a:r>
                      <a:endParaRPr lang="en-US" dirty="0">
                        <a:solidFill>
                          <a:schemeClr val="bg2">
                            <a:lumMod val="75000"/>
                          </a:schemeClr>
                        </a:solidFill>
                      </a:endParaRPr>
                    </a:p>
                  </a:txBody>
                  <a:tcPr/>
                </a:tc>
                <a:tc>
                  <a:txBody>
                    <a:bodyPr/>
                    <a:lstStyle/>
                    <a:p>
                      <a:r>
                        <a:rPr lang="en-US" dirty="0" smtClean="0">
                          <a:solidFill>
                            <a:schemeClr val="bg2">
                              <a:lumMod val="75000"/>
                            </a:schemeClr>
                          </a:solidFill>
                        </a:rPr>
                        <a:t>Data Mining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Q</a:t>
                      </a:r>
                      <a:endParaRPr lang="en-US" dirty="0">
                        <a:solidFill>
                          <a:schemeClr val="bg2">
                            <a:lumMod val="75000"/>
                          </a:schemeClr>
                        </a:solidFill>
                      </a:endParaRPr>
                    </a:p>
                  </a:txBody>
                  <a:tcPr/>
                </a:tc>
                <a:tc>
                  <a:txBody>
                    <a:bodyPr/>
                    <a:lstStyle/>
                    <a:p>
                      <a:r>
                        <a:rPr lang="en-US" dirty="0" smtClean="0">
                          <a:solidFill>
                            <a:schemeClr val="bg2">
                              <a:lumMod val="75000"/>
                            </a:schemeClr>
                          </a:solidFill>
                        </a:rPr>
                        <a:t>Quality Signal</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E</a:t>
                      </a:r>
                      <a:endParaRPr lang="en-US" dirty="0">
                        <a:solidFill>
                          <a:schemeClr val="bg2">
                            <a:lumMod val="75000"/>
                          </a:schemeClr>
                        </a:solidFill>
                      </a:endParaRPr>
                    </a:p>
                  </a:txBody>
                  <a:tcPr/>
                </a:tc>
                <a:tc>
                  <a:txBody>
                    <a:bodyPr/>
                    <a:lstStyle/>
                    <a:p>
                      <a:r>
                        <a:rPr lang="en-US" dirty="0" smtClean="0">
                          <a:solidFill>
                            <a:schemeClr val="bg2">
                              <a:lumMod val="75000"/>
                            </a:schemeClr>
                          </a:solidFill>
                        </a:rPr>
                        <a:t>Experimentation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R</a:t>
                      </a:r>
                      <a:endParaRPr lang="en-US" dirty="0">
                        <a:solidFill>
                          <a:schemeClr val="bg2">
                            <a:lumMod val="75000"/>
                          </a:schemeClr>
                        </a:solidFill>
                      </a:endParaRPr>
                    </a:p>
                  </a:txBody>
                  <a:tcPr/>
                </a:tc>
                <a:tc>
                  <a:txBody>
                    <a:bodyPr/>
                    <a:lstStyle/>
                    <a:p>
                      <a:r>
                        <a:rPr lang="en-US" dirty="0" smtClean="0">
                          <a:solidFill>
                            <a:schemeClr val="bg2">
                              <a:lumMod val="75000"/>
                            </a:schemeClr>
                          </a:solidFill>
                        </a:rPr>
                        <a:t>Real Data Input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F</a:t>
                      </a:r>
                      <a:endParaRPr lang="en-US" dirty="0">
                        <a:solidFill>
                          <a:schemeClr val="bg2">
                            <a:lumMod val="75000"/>
                          </a:schemeClr>
                        </a:solidFill>
                      </a:endParaRPr>
                    </a:p>
                  </a:txBody>
                  <a:tcPr/>
                </a:tc>
                <a:tc>
                  <a:txBody>
                    <a:bodyPr/>
                    <a:lstStyle/>
                    <a:p>
                      <a:r>
                        <a:rPr lang="en-US" dirty="0" smtClean="0">
                          <a:solidFill>
                            <a:schemeClr val="bg2">
                              <a:lumMod val="75000"/>
                            </a:schemeClr>
                          </a:solidFill>
                        </a:rPr>
                        <a:t>Fault Injection</a:t>
                      </a:r>
                      <a:endParaRPr lang="en-US" dirty="0">
                        <a:solidFill>
                          <a:schemeClr val="bg2">
                            <a:lumMod val="75000"/>
                          </a:schemeClr>
                        </a:solidFill>
                      </a:endParaRPr>
                    </a:p>
                  </a:txBody>
                  <a:tcPr/>
                </a:tc>
                <a:tc>
                  <a:txBody>
                    <a:bodyPr/>
                    <a:lstStyle/>
                    <a:p>
                      <a:r>
                        <a:rPr lang="en-US" dirty="0" smtClean="0">
                          <a:solidFill>
                            <a:schemeClr val="bg2">
                              <a:lumMod val="75000"/>
                            </a:schemeClr>
                          </a:solidFill>
                        </a:rPr>
                        <a:t>S</a:t>
                      </a:r>
                      <a:endParaRPr lang="en-US" dirty="0">
                        <a:solidFill>
                          <a:schemeClr val="bg2">
                            <a:lumMod val="75000"/>
                          </a:schemeClr>
                        </a:solidFill>
                      </a:endParaRPr>
                    </a:p>
                  </a:txBody>
                  <a:tcPr/>
                </a:tc>
                <a:tc>
                  <a:txBody>
                    <a:bodyPr/>
                    <a:lstStyle/>
                    <a:p>
                      <a:r>
                        <a:rPr lang="en-US" dirty="0" smtClean="0">
                          <a:solidFill>
                            <a:schemeClr val="bg2">
                              <a:lumMod val="75000"/>
                            </a:schemeClr>
                          </a:solidFill>
                        </a:rPr>
                        <a:t>Service, Effect on</a:t>
                      </a:r>
                      <a:r>
                        <a:rPr lang="en-US" baseline="0" dirty="0" smtClean="0">
                          <a:solidFill>
                            <a:schemeClr val="bg2">
                              <a:lumMod val="75000"/>
                            </a:schemeClr>
                          </a:solidFill>
                        </a:rPr>
                        <a:t>;</a:t>
                      </a:r>
                    </a:p>
                    <a:p>
                      <a:r>
                        <a:rPr lang="en-US" baseline="0" dirty="0" smtClean="0">
                          <a:solidFill>
                            <a:schemeClr val="bg2">
                              <a:lumMod val="75000"/>
                            </a:schemeClr>
                          </a:solidFill>
                        </a:rPr>
                        <a:t>Synthetic Data Input</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G</a:t>
                      </a:r>
                      <a:endParaRPr lang="en-US" dirty="0">
                        <a:solidFill>
                          <a:schemeClr val="bg2">
                            <a:lumMod val="75000"/>
                          </a:schemeClr>
                        </a:solidFill>
                      </a:endParaRPr>
                    </a:p>
                  </a:txBody>
                  <a:tcPr/>
                </a:tc>
                <a:tc>
                  <a:txBody>
                    <a:bodyPr/>
                    <a:lstStyle/>
                    <a:p>
                      <a:r>
                        <a:rPr lang="en-US" dirty="0" smtClean="0">
                          <a:solidFill>
                            <a:schemeClr val="bg2">
                              <a:lumMod val="75000"/>
                            </a:schemeClr>
                          </a:solidFill>
                        </a:rPr>
                        <a:t>Go / No-go for deployment</a:t>
                      </a:r>
                      <a:endParaRPr lang="en-US" dirty="0">
                        <a:solidFill>
                          <a:schemeClr val="bg2">
                            <a:lumMod val="75000"/>
                          </a:schemeClr>
                        </a:solidFill>
                      </a:endParaRPr>
                    </a:p>
                  </a:txBody>
                  <a:tcPr/>
                </a:tc>
                <a:tc>
                  <a:txBody>
                    <a:bodyPr/>
                    <a:lstStyle/>
                    <a:p>
                      <a:r>
                        <a:rPr lang="en-US" dirty="0" smtClean="0">
                          <a:solidFill>
                            <a:schemeClr val="bg2">
                              <a:lumMod val="75000"/>
                            </a:schemeClr>
                          </a:solidFill>
                        </a:rPr>
                        <a:t>T</a:t>
                      </a:r>
                      <a:endParaRPr lang="en-US" dirty="0">
                        <a:solidFill>
                          <a:schemeClr val="bg2">
                            <a:lumMod val="75000"/>
                          </a:schemeClr>
                        </a:solidFill>
                      </a:endParaRPr>
                    </a:p>
                  </a:txBody>
                  <a:tcPr/>
                </a:tc>
                <a:tc>
                  <a:txBody>
                    <a:bodyPr/>
                    <a:lstStyle/>
                    <a:p>
                      <a:r>
                        <a:rPr lang="en-US" dirty="0" smtClean="0">
                          <a:solidFill>
                            <a:schemeClr val="bg2">
                              <a:lumMod val="75000"/>
                            </a:schemeClr>
                          </a:solidFill>
                        </a:rPr>
                        <a:t>Three Stages</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H</a:t>
                      </a:r>
                      <a:endParaRPr lang="en-US" dirty="0">
                        <a:solidFill>
                          <a:schemeClr val="bg2">
                            <a:lumMod val="75000"/>
                          </a:schemeClr>
                        </a:solidFill>
                      </a:endParaRPr>
                    </a:p>
                  </a:txBody>
                  <a:tcPr/>
                </a:tc>
                <a:tc>
                  <a:txBody>
                    <a:bodyPr/>
                    <a:lstStyle/>
                    <a:p>
                      <a:r>
                        <a:rPr lang="en-US" dirty="0" smtClean="0">
                          <a:solidFill>
                            <a:schemeClr val="bg2">
                              <a:lumMod val="75000"/>
                            </a:schemeClr>
                          </a:solidFill>
                        </a:rPr>
                        <a:t>High Availability</a:t>
                      </a:r>
                      <a:endParaRPr lang="en-US" dirty="0">
                        <a:solidFill>
                          <a:schemeClr val="bg2">
                            <a:lumMod val="75000"/>
                          </a:schemeClr>
                        </a:solidFill>
                      </a:endParaRPr>
                    </a:p>
                  </a:txBody>
                  <a:tcPr/>
                </a:tc>
                <a:tc>
                  <a:txBody>
                    <a:bodyPr/>
                    <a:lstStyle/>
                    <a:p>
                      <a:r>
                        <a:rPr lang="en-US" dirty="0" smtClean="0">
                          <a:solidFill>
                            <a:schemeClr val="bg2">
                              <a:lumMod val="75000"/>
                            </a:schemeClr>
                          </a:solidFill>
                        </a:rPr>
                        <a:t>U</a:t>
                      </a:r>
                      <a:endParaRPr lang="en-US" dirty="0">
                        <a:solidFill>
                          <a:schemeClr val="bg2">
                            <a:lumMod val="75000"/>
                          </a:schemeClr>
                        </a:solidFill>
                      </a:endParaRPr>
                    </a:p>
                  </a:txBody>
                  <a:tcPr/>
                </a:tc>
                <a:tc>
                  <a:txBody>
                    <a:bodyPr/>
                    <a:lstStyle/>
                    <a:p>
                      <a:r>
                        <a:rPr lang="en-US" dirty="0" smtClean="0">
                          <a:solidFill>
                            <a:schemeClr val="bg2">
                              <a:lumMod val="75000"/>
                            </a:schemeClr>
                          </a:solidFill>
                        </a:rPr>
                        <a:t>Users, Experiment with</a:t>
                      </a:r>
                      <a:endParaRPr lang="en-US" dirty="0">
                        <a:solidFill>
                          <a:schemeClr val="bg2">
                            <a:lumMod val="75000"/>
                          </a:schemeClr>
                        </a:solidFill>
                      </a:endParaRPr>
                    </a:p>
                  </a:txBody>
                  <a:tcPr/>
                </a:tc>
              </a:tr>
              <a:tr h="370840">
                <a:tc>
                  <a:txBody>
                    <a:bodyPr/>
                    <a:lstStyle/>
                    <a:p>
                      <a:r>
                        <a:rPr lang="en-US" dirty="0" smtClean="0">
                          <a:solidFill>
                            <a:schemeClr val="tx1"/>
                          </a:solidFill>
                        </a:rPr>
                        <a:t>I</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Iterative Virtuous Cycle</a:t>
                      </a:r>
                    </a:p>
                  </a:txBody>
                  <a:tcPr/>
                </a:tc>
                <a:tc>
                  <a:txBody>
                    <a:bodyPr/>
                    <a:lstStyle/>
                    <a:p>
                      <a:r>
                        <a:rPr lang="en-US" dirty="0" smtClean="0">
                          <a:solidFill>
                            <a:schemeClr val="bg2">
                              <a:lumMod val="75000"/>
                            </a:schemeClr>
                          </a:solidFill>
                        </a:rPr>
                        <a:t>V</a:t>
                      </a:r>
                      <a:endParaRPr lang="en-US" dirty="0">
                        <a:solidFill>
                          <a:schemeClr val="bg2">
                            <a:lumMod val="75000"/>
                          </a:schemeClr>
                        </a:solidFill>
                      </a:endParaRPr>
                    </a:p>
                  </a:txBody>
                  <a:tcPr/>
                </a:tc>
                <a:tc>
                  <a:txBody>
                    <a:bodyPr/>
                    <a:lstStyle/>
                    <a:p>
                      <a:r>
                        <a:rPr lang="en-US" dirty="0" smtClean="0">
                          <a:solidFill>
                            <a:schemeClr val="bg2">
                              <a:lumMod val="75000"/>
                            </a:schemeClr>
                          </a:solidFill>
                        </a:rPr>
                        <a:t>Validation in</a:t>
                      </a:r>
                      <a:r>
                        <a:rPr lang="en-US" baseline="0" dirty="0" smtClean="0">
                          <a:solidFill>
                            <a:schemeClr val="bg2">
                              <a:lumMod val="75000"/>
                            </a:schemeClr>
                          </a:solidFill>
                        </a:rPr>
                        <a:t> Data Center</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J</a:t>
                      </a:r>
                      <a:endParaRPr lang="en-US" dirty="0">
                        <a:solidFill>
                          <a:schemeClr val="bg2">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bg2">
                              <a:lumMod val="75000"/>
                            </a:schemeClr>
                          </a:solidFill>
                          <a:latin typeface="+mn-lt"/>
                          <a:ea typeface="+mn-ea"/>
                          <a:cs typeface="+mn-cs"/>
                        </a:rPr>
                        <a:t>JSI: J-script Instrumentation</a:t>
                      </a:r>
                      <a:endParaRPr lang="en-US" sz="1800" kern="1200" noProof="0" dirty="0">
                        <a:solidFill>
                          <a:schemeClr val="bg2">
                            <a:lumMod val="75000"/>
                          </a:schemeClr>
                        </a:solidFill>
                        <a:latin typeface="+mn-lt"/>
                        <a:ea typeface="+mn-ea"/>
                        <a:cs typeface="+mn-cs"/>
                      </a:endParaRPr>
                    </a:p>
                  </a:txBody>
                  <a:tcPr/>
                </a:tc>
                <a:tc>
                  <a:txBody>
                    <a:bodyPr/>
                    <a:lstStyle/>
                    <a:p>
                      <a:r>
                        <a:rPr lang="en-US" dirty="0" smtClean="0">
                          <a:solidFill>
                            <a:schemeClr val="bg2">
                              <a:lumMod val="75000"/>
                            </a:schemeClr>
                          </a:solidFill>
                        </a:rPr>
                        <a:t>W</a:t>
                      </a:r>
                      <a:endParaRPr lang="en-US" dirty="0">
                        <a:solidFill>
                          <a:schemeClr val="bg2">
                            <a:lumMod val="75000"/>
                          </a:schemeClr>
                        </a:solidFill>
                      </a:endParaRPr>
                    </a:p>
                  </a:txBody>
                  <a:tcPr/>
                </a:tc>
                <a:tc>
                  <a:txBody>
                    <a:bodyPr/>
                    <a:lstStyle/>
                    <a:p>
                      <a:r>
                        <a:rPr lang="en-US" dirty="0" smtClean="0">
                          <a:solidFill>
                            <a:schemeClr val="bg2">
                              <a:lumMod val="75000"/>
                            </a:schemeClr>
                          </a:solidFill>
                        </a:rPr>
                        <a:t>Write Once, Test Anywhere</a:t>
                      </a:r>
                      <a:endParaRPr lang="en-US" dirty="0">
                        <a:solidFill>
                          <a:schemeClr val="bg2">
                            <a:lumMod val="75000"/>
                          </a:schemeClr>
                        </a:solidFill>
                      </a:endParaRPr>
                    </a:p>
                  </a:txBody>
                  <a:tcPr/>
                </a:tc>
              </a:tr>
              <a:tr h="370840">
                <a:tc>
                  <a:txBody>
                    <a:bodyPr/>
                    <a:lstStyle/>
                    <a:p>
                      <a:r>
                        <a:rPr lang="en-US" dirty="0" smtClean="0">
                          <a:solidFill>
                            <a:schemeClr val="bg2">
                              <a:lumMod val="75000"/>
                            </a:schemeClr>
                          </a:solidFill>
                        </a:rPr>
                        <a:t>K</a:t>
                      </a:r>
                      <a:endParaRPr lang="en-US" dirty="0">
                        <a:solidFill>
                          <a:schemeClr val="bg2">
                            <a:lumMod val="75000"/>
                          </a:schemeClr>
                        </a:solidFill>
                      </a:endParaRPr>
                    </a:p>
                  </a:txBody>
                  <a:tcPr/>
                </a:tc>
                <a:tc>
                  <a:txBody>
                    <a:bodyPr/>
                    <a:lstStyle/>
                    <a:p>
                      <a:r>
                        <a:rPr lang="en-US" dirty="0" smtClean="0">
                          <a:solidFill>
                            <a:schemeClr val="bg2">
                              <a:lumMod val="75000"/>
                            </a:schemeClr>
                          </a:solidFill>
                        </a:rPr>
                        <a:t>Kill production instances</a:t>
                      </a:r>
                      <a:endParaRPr lang="en-US" dirty="0">
                        <a:solidFill>
                          <a:schemeClr val="bg2">
                            <a:lumMod val="75000"/>
                          </a:schemeClr>
                        </a:solidFill>
                      </a:endParaRPr>
                    </a:p>
                  </a:txBody>
                  <a:tcPr/>
                </a:tc>
                <a:tc>
                  <a:txBody>
                    <a:bodyPr/>
                    <a:lstStyle/>
                    <a:p>
                      <a:r>
                        <a:rPr lang="en-US" dirty="0" smtClean="0">
                          <a:solidFill>
                            <a:schemeClr val="bg2">
                              <a:lumMod val="75000"/>
                            </a:schemeClr>
                          </a:solidFill>
                        </a:rPr>
                        <a:t>X</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eXposure Control</a:t>
                      </a:r>
                    </a:p>
                  </a:txBody>
                  <a:tcPr/>
                </a:tc>
              </a:tr>
              <a:tr h="370840">
                <a:tc>
                  <a:txBody>
                    <a:bodyPr/>
                    <a:lstStyle/>
                    <a:p>
                      <a:r>
                        <a:rPr lang="en-US" dirty="0" smtClean="0">
                          <a:solidFill>
                            <a:schemeClr val="bg2">
                              <a:lumMod val="75000"/>
                            </a:schemeClr>
                          </a:solidFill>
                        </a:rPr>
                        <a:t>L</a:t>
                      </a:r>
                      <a:endParaRPr lang="en-US" dirty="0">
                        <a:solidFill>
                          <a:schemeClr val="bg2">
                            <a:lumMod val="75000"/>
                          </a:schemeClr>
                        </a:solidFill>
                      </a:endParaRPr>
                    </a:p>
                  </a:txBody>
                  <a:tcPr/>
                </a:tc>
                <a:tc>
                  <a:txBody>
                    <a:bodyPr/>
                    <a:lstStyle/>
                    <a:p>
                      <a:r>
                        <a:rPr lang="en-US" dirty="0" smtClean="0">
                          <a:solidFill>
                            <a:schemeClr val="bg2">
                              <a:lumMod val="75000"/>
                            </a:schemeClr>
                          </a:solidFill>
                        </a:rPr>
                        <a:t>Load Testing in Production</a:t>
                      </a:r>
                      <a:endParaRPr lang="en-US" dirty="0">
                        <a:solidFill>
                          <a:schemeClr val="bg2">
                            <a:lumMod val="75000"/>
                          </a:schemeClr>
                        </a:solidFill>
                      </a:endParaRPr>
                    </a:p>
                  </a:txBody>
                  <a:tcPr/>
                </a:tc>
                <a:tc>
                  <a:txBody>
                    <a:bodyPr/>
                    <a:lstStyle/>
                    <a:p>
                      <a:r>
                        <a:rPr lang="en-US" dirty="0" smtClean="0">
                          <a:solidFill>
                            <a:schemeClr val="tx1"/>
                          </a:solidFill>
                        </a:rPr>
                        <a:t>Y</a:t>
                      </a:r>
                      <a:endParaRPr lang="en-US" dirty="0">
                        <a:solidFill>
                          <a:schemeClr val="tx1"/>
                        </a:solidFill>
                      </a:endParaRPr>
                    </a:p>
                  </a:txBody>
                  <a:tcPr/>
                </a:tc>
                <a:tc>
                  <a:txBody>
                    <a:bodyPr/>
                    <a:lstStyle/>
                    <a:p>
                      <a:r>
                        <a:rPr lang="en-US" dirty="0" smtClean="0">
                          <a:solidFill>
                            <a:schemeClr val="tx1"/>
                          </a:solidFill>
                        </a:rPr>
                        <a:t>Y TiP?</a:t>
                      </a:r>
                      <a:endParaRPr lang="en-US" dirty="0">
                        <a:solidFill>
                          <a:schemeClr val="tx1"/>
                        </a:solidFill>
                      </a:endParaRPr>
                    </a:p>
                  </a:txBody>
                  <a:tcPr/>
                </a:tc>
              </a:tr>
              <a:tr h="370840">
                <a:tc>
                  <a:txBody>
                    <a:bodyPr/>
                    <a:lstStyle/>
                    <a:p>
                      <a:r>
                        <a:rPr lang="en-US" dirty="0" smtClean="0">
                          <a:solidFill>
                            <a:schemeClr val="bg2">
                              <a:lumMod val="75000"/>
                            </a:schemeClr>
                          </a:solidFill>
                        </a:rPr>
                        <a:t>M</a:t>
                      </a:r>
                      <a:endParaRPr lang="en-US" dirty="0">
                        <a:solidFill>
                          <a:schemeClr val="bg2">
                            <a:lumMod val="75000"/>
                          </a:schemeClr>
                        </a:solidFill>
                      </a:endParaRPr>
                    </a:p>
                  </a:txBody>
                  <a:tcPr/>
                </a:tc>
                <a:tc>
                  <a:txBody>
                    <a:bodyPr/>
                    <a:lstStyle/>
                    <a:p>
                      <a:r>
                        <a:rPr lang="en-US" dirty="0" smtClean="0">
                          <a:solidFill>
                            <a:schemeClr val="bg2">
                              <a:lumMod val="75000"/>
                            </a:schemeClr>
                          </a:solidFill>
                        </a:rPr>
                        <a:t>Methodologies</a:t>
                      </a:r>
                      <a:endParaRPr lang="en-US" dirty="0">
                        <a:solidFill>
                          <a:schemeClr val="bg2">
                            <a:lumMod val="75000"/>
                          </a:schemeClr>
                        </a:solidFill>
                      </a:endParaRPr>
                    </a:p>
                  </a:txBody>
                  <a:tcPr/>
                </a:tc>
                <a:tc>
                  <a:txBody>
                    <a:bodyPr/>
                    <a:lstStyle/>
                    <a:p>
                      <a:r>
                        <a:rPr lang="en-US" dirty="0" smtClean="0">
                          <a:solidFill>
                            <a:schemeClr val="bg2">
                              <a:lumMod val="75000"/>
                            </a:schemeClr>
                          </a:solidFill>
                        </a:rPr>
                        <a:t>Z</a:t>
                      </a:r>
                      <a:endParaRPr lang="en-US" dirty="0">
                        <a:solidFill>
                          <a:schemeClr val="bg2">
                            <a:lumMod val="75000"/>
                          </a:schemeClr>
                        </a:solidFill>
                      </a:endParaRPr>
                    </a:p>
                  </a:txBody>
                  <a:tcPr/>
                </a:tc>
                <a:tc>
                  <a:txBody>
                    <a:bodyPr/>
                    <a:lstStyle/>
                    <a:p>
                      <a:r>
                        <a:rPr lang="en-US" dirty="0" smtClean="0">
                          <a:solidFill>
                            <a:schemeClr val="bg2">
                              <a:lumMod val="75000"/>
                            </a:schemeClr>
                          </a:solidFill>
                        </a:rPr>
                        <a:t>Zymurgy</a:t>
                      </a:r>
                      <a:endParaRPr lang="en-US" dirty="0">
                        <a:solidFill>
                          <a:schemeClr val="bg2">
                            <a:lumMod val="75000"/>
                          </a:schemeClr>
                        </a:solidFill>
                      </a:endParaRPr>
                    </a:p>
                  </a:txBody>
                  <a:tcPr/>
                </a:tc>
              </a:tr>
            </a:tbl>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t>99</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ll Century Gothic">
      <a:majorFont>
        <a:latin typeface="Century Gothic"/>
        <a:ea typeface=""/>
        <a:cs typeface=""/>
      </a:majorFont>
      <a:minorFont>
        <a:latin typeface="Century Gothic"/>
        <a:ea typeface=""/>
        <a:cs typeface=""/>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457B272DDACE4BA8DA7CAE2B91F8C6" ma:contentTypeVersion="0" ma:contentTypeDescription="Create a new document." ma:contentTypeScope="" ma:versionID="ab6ebdfddd2f9b37cd2bcabe7d408b6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50F7DA-D99A-4B5F-B3F4-D3CE2D5ECFD0}">
  <ds:schemaRefs>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874F56F2-A004-46BE-A54D-F0BB7BF975AF}">
  <ds:schemaRefs>
    <ds:schemaRef ds:uri="http://schemas.microsoft.com/sharepoint/v3/contenttype/forms"/>
  </ds:schemaRefs>
</ds:datastoreItem>
</file>

<file path=customXml/itemProps3.xml><?xml version="1.0" encoding="utf-8"?>
<ds:datastoreItem xmlns:ds="http://schemas.openxmlformats.org/officeDocument/2006/customXml" ds:itemID="{441A4769-6577-4227-9A60-1E5FEA3432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13932</TotalTime>
  <Words>8095</Words>
  <Application>Microsoft Office PowerPoint</Application>
  <PresentationFormat>On-screen Show (4:3)</PresentationFormat>
  <Paragraphs>2262</Paragraphs>
  <Slides>111</Slides>
  <Notes>77</Notes>
  <HiddenSlides>6</HiddenSlides>
  <MMClips>0</MMClips>
  <ScaleCrop>false</ScaleCrop>
  <HeadingPairs>
    <vt:vector size="4" baseType="variant">
      <vt:variant>
        <vt:lpstr>Theme</vt:lpstr>
      </vt:variant>
      <vt:variant>
        <vt:i4>1</vt:i4>
      </vt:variant>
      <vt:variant>
        <vt:lpstr>Slide Titles</vt:lpstr>
      </vt:variant>
      <vt:variant>
        <vt:i4>111</vt:i4>
      </vt:variant>
    </vt:vector>
  </HeadingPairs>
  <TitlesOfParts>
    <vt:vector size="112" baseType="lpstr">
      <vt:lpstr>Executive</vt:lpstr>
      <vt:lpstr>Testing in Production A to Z </vt:lpstr>
      <vt:lpstr>About Seth</vt:lpstr>
      <vt:lpstr>TiP A-Z</vt:lpstr>
      <vt:lpstr>What is TiP?</vt:lpstr>
      <vt:lpstr>TiP \tip\</vt:lpstr>
      <vt:lpstr>Tester Mindshift</vt:lpstr>
      <vt:lpstr>WhY do we TiP?</vt:lpstr>
      <vt:lpstr>Why is TiP about Services?</vt:lpstr>
      <vt:lpstr>TiP A-Z</vt:lpstr>
      <vt:lpstr>Methodologies</vt:lpstr>
      <vt:lpstr>Ten Methodologies</vt:lpstr>
      <vt:lpstr>TiP Methodologies in Three Stages</vt:lpstr>
      <vt:lpstr>TiP Methodologies – Inputs</vt:lpstr>
      <vt:lpstr>TiP Methodologies - Effects</vt:lpstr>
      <vt:lpstr>TiP Methodologies - Observations</vt:lpstr>
      <vt:lpstr>PowerPoint Presentation</vt:lpstr>
      <vt:lpstr>TiP A-Z</vt:lpstr>
      <vt:lpstr>Real Data Input</vt:lpstr>
      <vt:lpstr>TiP Methodologies – Inputs</vt:lpstr>
      <vt:lpstr>Data Mining</vt:lpstr>
      <vt:lpstr>Data Mining: Speller Split Screen </vt:lpstr>
      <vt:lpstr>Data Mining: Speller Split Screen </vt:lpstr>
      <vt:lpstr>Data Mining: Speller Split Screen </vt:lpstr>
      <vt:lpstr>Data Mining: Speller Split Screen </vt:lpstr>
      <vt:lpstr>Detecting Video Takedown Pages</vt:lpstr>
      <vt:lpstr>User Performance Testing</vt:lpstr>
      <vt:lpstr>Stuff includes… Page Load Time (PLT) </vt:lpstr>
      <vt:lpstr>User Performance Testing</vt:lpstr>
      <vt:lpstr>Hotmail JSI User Performance Testing</vt:lpstr>
      <vt:lpstr>User Performance Testing Examples</vt:lpstr>
      <vt:lpstr>Environment Validation</vt:lpstr>
      <vt:lpstr>Environment Validation for Office.com</vt:lpstr>
      <vt:lpstr>TiP Methodologies - Effects</vt:lpstr>
      <vt:lpstr>TiP Methodologies - Inputs</vt:lpstr>
      <vt:lpstr>TiP A-Z</vt:lpstr>
      <vt:lpstr>Experiment with Users</vt:lpstr>
      <vt:lpstr>Experimentation</vt:lpstr>
      <vt:lpstr>Mitigate Risk with eXposure Control</vt:lpstr>
      <vt:lpstr>Who’s doing Exposure Control?</vt:lpstr>
      <vt:lpstr>A/B Testing</vt:lpstr>
      <vt:lpstr>AB Testing: Two Different TiP Methodologies</vt:lpstr>
      <vt:lpstr>Experimentation for Design Example: Microsoft Store</vt:lpstr>
      <vt:lpstr>Experimentation for Design Example: Dell</vt:lpstr>
      <vt:lpstr>Example: Controlled Test Flight – Microsoft.com</vt:lpstr>
      <vt:lpstr>Example Controlled Test Flight : Amazon ordering pipeline </vt:lpstr>
      <vt:lpstr>Example: Controlled Test Flight – Netflix </vt:lpstr>
      <vt:lpstr>Un-Controlled Experimentation</vt:lpstr>
      <vt:lpstr>The Experimentation Family</vt:lpstr>
      <vt:lpstr>TiP Methodologies - Inputs</vt:lpstr>
      <vt:lpstr>TiP Methodologies - Effects</vt:lpstr>
      <vt:lpstr>TiP A-Z</vt:lpstr>
      <vt:lpstr>Synthetic Data Input  &amp; Effect on Service</vt:lpstr>
      <vt:lpstr>TiP Test Execution</vt:lpstr>
      <vt:lpstr>Synthetic Data / Effect on Service</vt:lpstr>
      <vt:lpstr>Synthetic Data / Effect on Service</vt:lpstr>
      <vt:lpstr>User Scenario Execution: BingSAM</vt:lpstr>
      <vt:lpstr>Google Staged Approach</vt:lpstr>
      <vt:lpstr>Who’s Right?</vt:lpstr>
      <vt:lpstr>Test Data Handling</vt:lpstr>
      <vt:lpstr>Write Once, Test Anywhere</vt:lpstr>
      <vt:lpstr>Active Monitoring</vt:lpstr>
      <vt:lpstr>More Testing, Less Cost</vt:lpstr>
      <vt:lpstr>TiP Methodologies - Inputs</vt:lpstr>
      <vt:lpstr>TiP Methodologies - Effects</vt:lpstr>
      <vt:lpstr>TiP A-Z</vt:lpstr>
      <vt:lpstr>Validate the Data Center</vt:lpstr>
      <vt:lpstr>Load Testing in Production</vt:lpstr>
      <vt:lpstr>Operations</vt:lpstr>
      <vt:lpstr>Destructive Testing in Production</vt:lpstr>
      <vt:lpstr>AWS Cloud Failure – April 2011</vt:lpstr>
      <vt:lpstr>Netflix Tests its “Rambo Architecture”</vt:lpstr>
      <vt:lpstr>PowerPoint Presentation</vt:lpstr>
      <vt:lpstr>Effect: Change Service</vt:lpstr>
      <vt:lpstr>TiP Methodologies - Effects</vt:lpstr>
      <vt:lpstr>How Did SmugMug Do It?</vt:lpstr>
      <vt:lpstr>Embrace Failure</vt:lpstr>
      <vt:lpstr>TiP A-Z</vt:lpstr>
      <vt:lpstr>Methodology Wrap-up</vt:lpstr>
      <vt:lpstr>TiP Methodologies - Inputs</vt:lpstr>
      <vt:lpstr>TiP Methodologies - Effects</vt:lpstr>
      <vt:lpstr>TiP Methodologies - Observations</vt:lpstr>
      <vt:lpstr>Real Users / Live Environments</vt:lpstr>
      <vt:lpstr>Changing the Quality Signal</vt:lpstr>
      <vt:lpstr>Traditional Quality Signal</vt:lpstr>
      <vt:lpstr>Big Data Quality Signal</vt:lpstr>
      <vt:lpstr>How Big?</vt:lpstr>
      <vt:lpstr>Google-Wide Profiling (GWP)</vt:lpstr>
      <vt:lpstr>TiP A-Z</vt:lpstr>
      <vt:lpstr>What NOT to Wear!</vt:lpstr>
      <vt:lpstr>What Not to Do</vt:lpstr>
      <vt:lpstr>Tester mindshift</vt:lpstr>
      <vt:lpstr>TiP is a common and costly technical malpractice</vt:lpstr>
      <vt:lpstr>What Not to Do, IBM</vt:lpstr>
      <vt:lpstr>Wireless Mouse?</vt:lpstr>
      <vt:lpstr>What Not to Do, Amazon</vt:lpstr>
      <vt:lpstr>Amazon's Digital Video sneak peek</vt:lpstr>
      <vt:lpstr>TiP A-Z</vt:lpstr>
      <vt:lpstr>Summary</vt:lpstr>
      <vt:lpstr>Summary</vt:lpstr>
      <vt:lpstr>Summary</vt:lpstr>
      <vt:lpstr>Summary</vt:lpstr>
      <vt:lpstr>Summary</vt:lpstr>
      <vt:lpstr>Summary</vt:lpstr>
      <vt:lpstr>Summary</vt:lpstr>
      <vt:lpstr>Summary</vt:lpstr>
      <vt:lpstr>Summary</vt:lpstr>
      <vt:lpstr>Summary</vt:lpstr>
      <vt:lpstr>Time for a Beer…</vt:lpstr>
      <vt:lpstr>References</vt:lpstr>
      <vt:lpstr>References, continued</vt:lpstr>
      <vt:lpstr>Thank You</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Leaping into “The Cloud”</dc:title>
  <dc:creator>Seth Eliot</dc:creator>
  <cp:lastModifiedBy>Seth Eliot</cp:lastModifiedBy>
  <cp:revision>441</cp:revision>
  <dcterms:created xsi:type="dcterms:W3CDTF">2011-08-22T22:33:18Z</dcterms:created>
  <dcterms:modified xsi:type="dcterms:W3CDTF">2012-03-28T16:56:40Z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0x0101004B457B272DDACE4BA8DA7CAE2B91F8C6</vt:lpwstr>
  </property>
</Properties>
</file>